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3"/>
  </p:notesMasterIdLst>
  <p:sldIdLst>
    <p:sldId id="256" r:id="rId2"/>
    <p:sldId id="262" r:id="rId3"/>
    <p:sldId id="314" r:id="rId4"/>
    <p:sldId id="315" r:id="rId5"/>
    <p:sldId id="264" r:id="rId6"/>
    <p:sldId id="317" r:id="rId7"/>
    <p:sldId id="318" r:id="rId8"/>
    <p:sldId id="319" r:id="rId9"/>
    <p:sldId id="316" r:id="rId10"/>
    <p:sldId id="320" r:id="rId11"/>
    <p:sldId id="321" r:id="rId12"/>
    <p:sldId id="322" r:id="rId13"/>
    <p:sldId id="323" r:id="rId14"/>
    <p:sldId id="325" r:id="rId15"/>
    <p:sldId id="327" r:id="rId16"/>
    <p:sldId id="326" r:id="rId17"/>
    <p:sldId id="330" r:id="rId18"/>
    <p:sldId id="331" r:id="rId19"/>
    <p:sldId id="332" r:id="rId20"/>
    <p:sldId id="333" r:id="rId21"/>
    <p:sldId id="334" r:id="rId22"/>
  </p:sldIdLst>
  <p:sldSz cx="9144000" cy="5143500" type="screen16x9"/>
  <p:notesSz cx="6858000" cy="9144000"/>
  <p:embeddedFontLst>
    <p:embeddedFont>
      <p:font typeface="Nanum Gothic" panose="020B0604020202020204" charset="-127"/>
      <p:regular r:id="rId24"/>
      <p:bold r:id="rId25"/>
    </p:embeddedFont>
    <p:embeddedFont>
      <p:font typeface="Nordique Inline" panose="00000500000000000000" pitchFamily="2" charset="0"/>
      <p:regular r:id="rId26"/>
    </p:embeddedFont>
    <p:embeddedFont>
      <p:font typeface="Poppins Black" panose="00000A00000000000000" pitchFamily="2" charset="0"/>
      <p:bold r:id="rId27"/>
      <p:boldItalic r:id="rId28"/>
    </p:embeddedFont>
    <p:embeddedFont>
      <p:font typeface="Poppins ExtraBold" panose="00000900000000000000" pitchFamily="2" charset="0"/>
      <p:bold r:id="rId29"/>
      <p:boldItalic r:id="rId30"/>
    </p:embeddedFont>
    <p:embeddedFont>
      <p:font typeface="Roboto Condensed Light" panose="02000000000000000000" pitchFamily="2"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219"/>
    <a:srgbClr val="56F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D28FCF-CF95-4AD1-A256-DC140A117E0D}" v="15" dt="2022-03-31T15:10:25.576"/>
  </p1510:revLst>
</p1510:revInfo>
</file>

<file path=ppt/tableStyles.xml><?xml version="1.0" encoding="utf-8"?>
<a:tblStyleLst xmlns:a="http://schemas.openxmlformats.org/drawingml/2006/main" def="{A7E30D28-40F3-4D61-9EB5-9B7819725E13}">
  <a:tblStyle styleId="{A7E30D28-40F3-4D61-9EB5-9B7819725E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6" autoAdjust="0"/>
    <p:restoredTop sz="94660"/>
  </p:normalViewPr>
  <p:slideViewPr>
    <p:cSldViewPr snapToGrid="0">
      <p:cViewPr varScale="1">
        <p:scale>
          <a:sx n="114" d="100"/>
          <a:sy n="114" d="100"/>
        </p:scale>
        <p:origin x="514" y="67"/>
      </p:cViewPr>
      <p:guideLst>
        <p:guide pos="45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Zapata Arenas" userId="1f6350537ac6c600" providerId="LiveId" clId="{ACD28FCF-CF95-4AD1-A256-DC140A117E0D}"/>
    <pc:docChg chg="undo custSel addSld delSld modSld sldOrd">
      <pc:chgData name="Gustavo Zapata Arenas" userId="1f6350537ac6c600" providerId="LiveId" clId="{ACD28FCF-CF95-4AD1-A256-DC140A117E0D}" dt="2022-04-01T13:29:21.010" v="2499" actId="208"/>
      <pc:docMkLst>
        <pc:docMk/>
      </pc:docMkLst>
      <pc:sldChg chg="addSp delSp modSp mod">
        <pc:chgData name="Gustavo Zapata Arenas" userId="1f6350537ac6c600" providerId="LiveId" clId="{ACD28FCF-CF95-4AD1-A256-DC140A117E0D}" dt="2022-04-01T00:38:46.927" v="2494" actId="1076"/>
        <pc:sldMkLst>
          <pc:docMk/>
          <pc:sldMk cId="0" sldId="256"/>
        </pc:sldMkLst>
        <pc:spChg chg="add del mod">
          <ac:chgData name="Gustavo Zapata Arenas" userId="1f6350537ac6c600" providerId="LiveId" clId="{ACD28FCF-CF95-4AD1-A256-DC140A117E0D}" dt="2022-03-31T12:13:01.761" v="223" actId="478"/>
          <ac:spMkLst>
            <pc:docMk/>
            <pc:sldMk cId="0" sldId="256"/>
            <ac:spMk id="6" creationId="{A33FAA04-4FCE-444C-AB3A-500EC5FCCE8D}"/>
          </ac:spMkLst>
        </pc:spChg>
        <pc:spChg chg="del mod">
          <ac:chgData name="Gustavo Zapata Arenas" userId="1f6350537ac6c600" providerId="LiveId" clId="{ACD28FCF-CF95-4AD1-A256-DC140A117E0D}" dt="2022-03-31T12:12:57.986" v="222" actId="478"/>
          <ac:spMkLst>
            <pc:docMk/>
            <pc:sldMk cId="0" sldId="256"/>
            <ac:spMk id="932" creationId="{00000000-0000-0000-0000-000000000000}"/>
          </ac:spMkLst>
        </pc:spChg>
        <pc:spChg chg="mod">
          <ac:chgData name="Gustavo Zapata Arenas" userId="1f6350537ac6c600" providerId="LiveId" clId="{ACD28FCF-CF95-4AD1-A256-DC140A117E0D}" dt="2022-03-31T16:46:35.773" v="2431" actId="207"/>
          <ac:spMkLst>
            <pc:docMk/>
            <pc:sldMk cId="0" sldId="256"/>
            <ac:spMk id="935" creationId="{00000000-0000-0000-0000-000000000000}"/>
          </ac:spMkLst>
        </pc:spChg>
        <pc:spChg chg="mod">
          <ac:chgData name="Gustavo Zapata Arenas" userId="1f6350537ac6c600" providerId="LiveId" clId="{ACD28FCF-CF95-4AD1-A256-DC140A117E0D}" dt="2022-03-31T20:17:06.895" v="2434" actId="208"/>
          <ac:spMkLst>
            <pc:docMk/>
            <pc:sldMk cId="0" sldId="256"/>
            <ac:spMk id="937" creationId="{00000000-0000-0000-0000-000000000000}"/>
          </ac:spMkLst>
        </pc:spChg>
        <pc:spChg chg="mod">
          <ac:chgData name="Gustavo Zapata Arenas" userId="1f6350537ac6c600" providerId="LiveId" clId="{ACD28FCF-CF95-4AD1-A256-DC140A117E0D}" dt="2022-03-31T20:17:06.895" v="2434" actId="208"/>
          <ac:spMkLst>
            <pc:docMk/>
            <pc:sldMk cId="0" sldId="256"/>
            <ac:spMk id="938" creationId="{00000000-0000-0000-0000-000000000000}"/>
          </ac:spMkLst>
        </pc:spChg>
        <pc:spChg chg="mod">
          <ac:chgData name="Gustavo Zapata Arenas" userId="1f6350537ac6c600" providerId="LiveId" clId="{ACD28FCF-CF95-4AD1-A256-DC140A117E0D}" dt="2022-03-31T20:17:06.895" v="2434" actId="208"/>
          <ac:spMkLst>
            <pc:docMk/>
            <pc:sldMk cId="0" sldId="256"/>
            <ac:spMk id="939" creationId="{00000000-0000-0000-0000-000000000000}"/>
          </ac:spMkLst>
        </pc:spChg>
        <pc:spChg chg="mod">
          <ac:chgData name="Gustavo Zapata Arenas" userId="1f6350537ac6c600" providerId="LiveId" clId="{ACD28FCF-CF95-4AD1-A256-DC140A117E0D}" dt="2022-03-31T20:17:06.895" v="2434" actId="208"/>
          <ac:spMkLst>
            <pc:docMk/>
            <pc:sldMk cId="0" sldId="256"/>
            <ac:spMk id="940" creationId="{00000000-0000-0000-0000-000000000000}"/>
          </ac:spMkLst>
        </pc:spChg>
        <pc:spChg chg="mod">
          <ac:chgData name="Gustavo Zapata Arenas" userId="1f6350537ac6c600" providerId="LiveId" clId="{ACD28FCF-CF95-4AD1-A256-DC140A117E0D}" dt="2022-03-31T20:17:06.895" v="2434" actId="208"/>
          <ac:spMkLst>
            <pc:docMk/>
            <pc:sldMk cId="0" sldId="256"/>
            <ac:spMk id="941" creationId="{00000000-0000-0000-0000-000000000000}"/>
          </ac:spMkLst>
        </pc:spChg>
        <pc:spChg chg="mod">
          <ac:chgData name="Gustavo Zapata Arenas" userId="1f6350537ac6c600" providerId="LiveId" clId="{ACD28FCF-CF95-4AD1-A256-DC140A117E0D}" dt="2022-03-31T20:17:06.895" v="2434" actId="208"/>
          <ac:spMkLst>
            <pc:docMk/>
            <pc:sldMk cId="0" sldId="256"/>
            <ac:spMk id="942" creationId="{00000000-0000-0000-0000-000000000000}"/>
          </ac:spMkLst>
        </pc:spChg>
        <pc:spChg chg="mod">
          <ac:chgData name="Gustavo Zapata Arenas" userId="1f6350537ac6c600" providerId="LiveId" clId="{ACD28FCF-CF95-4AD1-A256-DC140A117E0D}" dt="2022-03-31T20:17:06.895" v="2434" actId="208"/>
          <ac:spMkLst>
            <pc:docMk/>
            <pc:sldMk cId="0" sldId="256"/>
            <ac:spMk id="943" creationId="{00000000-0000-0000-0000-000000000000}"/>
          </ac:spMkLst>
        </pc:spChg>
        <pc:spChg chg="mod">
          <ac:chgData name="Gustavo Zapata Arenas" userId="1f6350537ac6c600" providerId="LiveId" clId="{ACD28FCF-CF95-4AD1-A256-DC140A117E0D}" dt="2022-03-31T20:17:06.895" v="2434" actId="208"/>
          <ac:spMkLst>
            <pc:docMk/>
            <pc:sldMk cId="0" sldId="256"/>
            <ac:spMk id="944" creationId="{00000000-0000-0000-0000-000000000000}"/>
          </ac:spMkLst>
        </pc:spChg>
        <pc:spChg chg="mod">
          <ac:chgData name="Gustavo Zapata Arenas" userId="1f6350537ac6c600" providerId="LiveId" clId="{ACD28FCF-CF95-4AD1-A256-DC140A117E0D}" dt="2022-03-31T20:17:06.895" v="2434" actId="208"/>
          <ac:spMkLst>
            <pc:docMk/>
            <pc:sldMk cId="0" sldId="256"/>
            <ac:spMk id="945" creationId="{00000000-0000-0000-0000-000000000000}"/>
          </ac:spMkLst>
        </pc:spChg>
        <pc:spChg chg="mod">
          <ac:chgData name="Gustavo Zapata Arenas" userId="1f6350537ac6c600" providerId="LiveId" clId="{ACD28FCF-CF95-4AD1-A256-DC140A117E0D}" dt="2022-03-31T20:17:06.895" v="2434" actId="208"/>
          <ac:spMkLst>
            <pc:docMk/>
            <pc:sldMk cId="0" sldId="256"/>
            <ac:spMk id="946" creationId="{00000000-0000-0000-0000-000000000000}"/>
          </ac:spMkLst>
        </pc:spChg>
        <pc:spChg chg="mod">
          <ac:chgData name="Gustavo Zapata Arenas" userId="1f6350537ac6c600" providerId="LiveId" clId="{ACD28FCF-CF95-4AD1-A256-DC140A117E0D}" dt="2022-03-31T20:17:06.895" v="2434" actId="208"/>
          <ac:spMkLst>
            <pc:docMk/>
            <pc:sldMk cId="0" sldId="256"/>
            <ac:spMk id="947" creationId="{00000000-0000-0000-0000-000000000000}"/>
          </ac:spMkLst>
        </pc:spChg>
        <pc:spChg chg="mod">
          <ac:chgData name="Gustavo Zapata Arenas" userId="1f6350537ac6c600" providerId="LiveId" clId="{ACD28FCF-CF95-4AD1-A256-DC140A117E0D}" dt="2022-03-31T20:17:06.895" v="2434" actId="208"/>
          <ac:spMkLst>
            <pc:docMk/>
            <pc:sldMk cId="0" sldId="256"/>
            <ac:spMk id="948" creationId="{00000000-0000-0000-0000-000000000000}"/>
          </ac:spMkLst>
        </pc:spChg>
        <pc:spChg chg="mod">
          <ac:chgData name="Gustavo Zapata Arenas" userId="1f6350537ac6c600" providerId="LiveId" clId="{ACD28FCF-CF95-4AD1-A256-DC140A117E0D}" dt="2022-03-31T20:17:06.895" v="2434" actId="208"/>
          <ac:spMkLst>
            <pc:docMk/>
            <pc:sldMk cId="0" sldId="256"/>
            <ac:spMk id="949" creationId="{00000000-0000-0000-0000-000000000000}"/>
          </ac:spMkLst>
        </pc:spChg>
        <pc:spChg chg="mod">
          <ac:chgData name="Gustavo Zapata Arenas" userId="1f6350537ac6c600" providerId="LiveId" clId="{ACD28FCF-CF95-4AD1-A256-DC140A117E0D}" dt="2022-03-31T20:17:06.895" v="2434" actId="208"/>
          <ac:spMkLst>
            <pc:docMk/>
            <pc:sldMk cId="0" sldId="256"/>
            <ac:spMk id="950" creationId="{00000000-0000-0000-0000-000000000000}"/>
          </ac:spMkLst>
        </pc:spChg>
        <pc:spChg chg="mod">
          <ac:chgData name="Gustavo Zapata Arenas" userId="1f6350537ac6c600" providerId="LiveId" clId="{ACD28FCF-CF95-4AD1-A256-DC140A117E0D}" dt="2022-03-31T20:17:06.895" v="2434" actId="208"/>
          <ac:spMkLst>
            <pc:docMk/>
            <pc:sldMk cId="0" sldId="256"/>
            <ac:spMk id="951" creationId="{00000000-0000-0000-0000-000000000000}"/>
          </ac:spMkLst>
        </pc:spChg>
        <pc:spChg chg="mod">
          <ac:chgData name="Gustavo Zapata Arenas" userId="1f6350537ac6c600" providerId="LiveId" clId="{ACD28FCF-CF95-4AD1-A256-DC140A117E0D}" dt="2022-03-31T20:17:06.895" v="2434" actId="208"/>
          <ac:spMkLst>
            <pc:docMk/>
            <pc:sldMk cId="0" sldId="256"/>
            <ac:spMk id="952" creationId="{00000000-0000-0000-0000-000000000000}"/>
          </ac:spMkLst>
        </pc:spChg>
        <pc:spChg chg="mod">
          <ac:chgData name="Gustavo Zapata Arenas" userId="1f6350537ac6c600" providerId="LiveId" clId="{ACD28FCF-CF95-4AD1-A256-DC140A117E0D}" dt="2022-03-31T20:17:06.895" v="2434" actId="208"/>
          <ac:spMkLst>
            <pc:docMk/>
            <pc:sldMk cId="0" sldId="256"/>
            <ac:spMk id="953" creationId="{00000000-0000-0000-0000-000000000000}"/>
          </ac:spMkLst>
        </pc:spChg>
        <pc:spChg chg="mod">
          <ac:chgData name="Gustavo Zapata Arenas" userId="1f6350537ac6c600" providerId="LiveId" clId="{ACD28FCF-CF95-4AD1-A256-DC140A117E0D}" dt="2022-03-31T20:17:06.895" v="2434" actId="208"/>
          <ac:spMkLst>
            <pc:docMk/>
            <pc:sldMk cId="0" sldId="256"/>
            <ac:spMk id="954" creationId="{00000000-0000-0000-0000-000000000000}"/>
          </ac:spMkLst>
        </pc:spChg>
        <pc:spChg chg="mod">
          <ac:chgData name="Gustavo Zapata Arenas" userId="1f6350537ac6c600" providerId="LiveId" clId="{ACD28FCF-CF95-4AD1-A256-DC140A117E0D}" dt="2022-03-31T20:17:06.895" v="2434" actId="208"/>
          <ac:spMkLst>
            <pc:docMk/>
            <pc:sldMk cId="0" sldId="256"/>
            <ac:spMk id="955" creationId="{00000000-0000-0000-0000-000000000000}"/>
          </ac:spMkLst>
        </pc:spChg>
        <pc:spChg chg="mod">
          <ac:chgData name="Gustavo Zapata Arenas" userId="1f6350537ac6c600" providerId="LiveId" clId="{ACD28FCF-CF95-4AD1-A256-DC140A117E0D}" dt="2022-03-31T20:17:06.895" v="2434" actId="208"/>
          <ac:spMkLst>
            <pc:docMk/>
            <pc:sldMk cId="0" sldId="256"/>
            <ac:spMk id="956" creationId="{00000000-0000-0000-0000-000000000000}"/>
          </ac:spMkLst>
        </pc:spChg>
        <pc:spChg chg="mod">
          <ac:chgData name="Gustavo Zapata Arenas" userId="1f6350537ac6c600" providerId="LiveId" clId="{ACD28FCF-CF95-4AD1-A256-DC140A117E0D}" dt="2022-03-31T20:17:06.895" v="2434" actId="208"/>
          <ac:spMkLst>
            <pc:docMk/>
            <pc:sldMk cId="0" sldId="256"/>
            <ac:spMk id="957" creationId="{00000000-0000-0000-0000-000000000000}"/>
          </ac:spMkLst>
        </pc:spChg>
        <pc:spChg chg="mod">
          <ac:chgData name="Gustavo Zapata Arenas" userId="1f6350537ac6c600" providerId="LiveId" clId="{ACD28FCF-CF95-4AD1-A256-DC140A117E0D}" dt="2022-03-31T20:17:06.895" v="2434" actId="208"/>
          <ac:spMkLst>
            <pc:docMk/>
            <pc:sldMk cId="0" sldId="256"/>
            <ac:spMk id="958" creationId="{00000000-0000-0000-0000-000000000000}"/>
          </ac:spMkLst>
        </pc:spChg>
        <pc:spChg chg="mod">
          <ac:chgData name="Gustavo Zapata Arenas" userId="1f6350537ac6c600" providerId="LiveId" clId="{ACD28FCF-CF95-4AD1-A256-DC140A117E0D}" dt="2022-03-31T20:17:06.895" v="2434" actId="208"/>
          <ac:spMkLst>
            <pc:docMk/>
            <pc:sldMk cId="0" sldId="256"/>
            <ac:spMk id="959" creationId="{00000000-0000-0000-0000-000000000000}"/>
          </ac:spMkLst>
        </pc:spChg>
        <pc:spChg chg="mod">
          <ac:chgData name="Gustavo Zapata Arenas" userId="1f6350537ac6c600" providerId="LiveId" clId="{ACD28FCF-CF95-4AD1-A256-DC140A117E0D}" dt="2022-03-31T20:17:06.895" v="2434" actId="208"/>
          <ac:spMkLst>
            <pc:docMk/>
            <pc:sldMk cId="0" sldId="256"/>
            <ac:spMk id="960" creationId="{00000000-0000-0000-0000-000000000000}"/>
          </ac:spMkLst>
        </pc:spChg>
        <pc:spChg chg="mod">
          <ac:chgData name="Gustavo Zapata Arenas" userId="1f6350537ac6c600" providerId="LiveId" clId="{ACD28FCF-CF95-4AD1-A256-DC140A117E0D}" dt="2022-03-31T20:17:06.895" v="2434" actId="208"/>
          <ac:spMkLst>
            <pc:docMk/>
            <pc:sldMk cId="0" sldId="256"/>
            <ac:spMk id="961" creationId="{00000000-0000-0000-0000-000000000000}"/>
          </ac:spMkLst>
        </pc:spChg>
        <pc:spChg chg="mod">
          <ac:chgData name="Gustavo Zapata Arenas" userId="1f6350537ac6c600" providerId="LiveId" clId="{ACD28FCF-CF95-4AD1-A256-DC140A117E0D}" dt="2022-03-31T20:17:06.895" v="2434" actId="208"/>
          <ac:spMkLst>
            <pc:docMk/>
            <pc:sldMk cId="0" sldId="256"/>
            <ac:spMk id="962" creationId="{00000000-0000-0000-0000-000000000000}"/>
          </ac:spMkLst>
        </pc:spChg>
        <pc:spChg chg="mod">
          <ac:chgData name="Gustavo Zapata Arenas" userId="1f6350537ac6c600" providerId="LiveId" clId="{ACD28FCF-CF95-4AD1-A256-DC140A117E0D}" dt="2022-03-31T20:16:59.999" v="2433" actId="208"/>
          <ac:spMkLst>
            <pc:docMk/>
            <pc:sldMk cId="0" sldId="256"/>
            <ac:spMk id="964" creationId="{00000000-0000-0000-0000-000000000000}"/>
          </ac:spMkLst>
        </pc:spChg>
        <pc:spChg chg="mod">
          <ac:chgData name="Gustavo Zapata Arenas" userId="1f6350537ac6c600" providerId="LiveId" clId="{ACD28FCF-CF95-4AD1-A256-DC140A117E0D}" dt="2022-03-31T20:16:59.999" v="2433" actId="208"/>
          <ac:spMkLst>
            <pc:docMk/>
            <pc:sldMk cId="0" sldId="256"/>
            <ac:spMk id="965" creationId="{00000000-0000-0000-0000-000000000000}"/>
          </ac:spMkLst>
        </pc:spChg>
        <pc:spChg chg="mod">
          <ac:chgData name="Gustavo Zapata Arenas" userId="1f6350537ac6c600" providerId="LiveId" clId="{ACD28FCF-CF95-4AD1-A256-DC140A117E0D}" dt="2022-03-31T20:16:59.999" v="2433" actId="208"/>
          <ac:spMkLst>
            <pc:docMk/>
            <pc:sldMk cId="0" sldId="256"/>
            <ac:spMk id="966" creationId="{00000000-0000-0000-0000-000000000000}"/>
          </ac:spMkLst>
        </pc:spChg>
        <pc:spChg chg="mod">
          <ac:chgData name="Gustavo Zapata Arenas" userId="1f6350537ac6c600" providerId="LiveId" clId="{ACD28FCF-CF95-4AD1-A256-DC140A117E0D}" dt="2022-03-31T20:16:59.999" v="2433" actId="208"/>
          <ac:spMkLst>
            <pc:docMk/>
            <pc:sldMk cId="0" sldId="256"/>
            <ac:spMk id="967" creationId="{00000000-0000-0000-0000-000000000000}"/>
          </ac:spMkLst>
        </pc:spChg>
        <pc:spChg chg="mod">
          <ac:chgData name="Gustavo Zapata Arenas" userId="1f6350537ac6c600" providerId="LiveId" clId="{ACD28FCF-CF95-4AD1-A256-DC140A117E0D}" dt="2022-03-31T20:16:59.999" v="2433" actId="208"/>
          <ac:spMkLst>
            <pc:docMk/>
            <pc:sldMk cId="0" sldId="256"/>
            <ac:spMk id="968" creationId="{00000000-0000-0000-0000-000000000000}"/>
          </ac:spMkLst>
        </pc:spChg>
        <pc:spChg chg="mod">
          <ac:chgData name="Gustavo Zapata Arenas" userId="1f6350537ac6c600" providerId="LiveId" clId="{ACD28FCF-CF95-4AD1-A256-DC140A117E0D}" dt="2022-03-31T20:16:59.999" v="2433" actId="208"/>
          <ac:spMkLst>
            <pc:docMk/>
            <pc:sldMk cId="0" sldId="256"/>
            <ac:spMk id="969" creationId="{00000000-0000-0000-0000-000000000000}"/>
          </ac:spMkLst>
        </pc:spChg>
        <pc:spChg chg="mod">
          <ac:chgData name="Gustavo Zapata Arenas" userId="1f6350537ac6c600" providerId="LiveId" clId="{ACD28FCF-CF95-4AD1-A256-DC140A117E0D}" dt="2022-03-31T20:16:59.999" v="2433" actId="208"/>
          <ac:spMkLst>
            <pc:docMk/>
            <pc:sldMk cId="0" sldId="256"/>
            <ac:spMk id="970" creationId="{00000000-0000-0000-0000-000000000000}"/>
          </ac:spMkLst>
        </pc:spChg>
        <pc:spChg chg="mod">
          <ac:chgData name="Gustavo Zapata Arenas" userId="1f6350537ac6c600" providerId="LiveId" clId="{ACD28FCF-CF95-4AD1-A256-DC140A117E0D}" dt="2022-03-31T20:16:59.999" v="2433" actId="208"/>
          <ac:spMkLst>
            <pc:docMk/>
            <pc:sldMk cId="0" sldId="256"/>
            <ac:spMk id="971" creationId="{00000000-0000-0000-0000-000000000000}"/>
          </ac:spMkLst>
        </pc:spChg>
        <pc:spChg chg="mod">
          <ac:chgData name="Gustavo Zapata Arenas" userId="1f6350537ac6c600" providerId="LiveId" clId="{ACD28FCF-CF95-4AD1-A256-DC140A117E0D}" dt="2022-03-31T20:16:59.999" v="2433" actId="208"/>
          <ac:spMkLst>
            <pc:docMk/>
            <pc:sldMk cId="0" sldId="256"/>
            <ac:spMk id="972" creationId="{00000000-0000-0000-0000-000000000000}"/>
          </ac:spMkLst>
        </pc:spChg>
        <pc:spChg chg="mod">
          <ac:chgData name="Gustavo Zapata Arenas" userId="1f6350537ac6c600" providerId="LiveId" clId="{ACD28FCF-CF95-4AD1-A256-DC140A117E0D}" dt="2022-03-31T20:16:59.999" v="2433" actId="208"/>
          <ac:spMkLst>
            <pc:docMk/>
            <pc:sldMk cId="0" sldId="256"/>
            <ac:spMk id="973" creationId="{00000000-0000-0000-0000-000000000000}"/>
          </ac:spMkLst>
        </pc:spChg>
        <pc:spChg chg="mod">
          <ac:chgData name="Gustavo Zapata Arenas" userId="1f6350537ac6c600" providerId="LiveId" clId="{ACD28FCF-CF95-4AD1-A256-DC140A117E0D}" dt="2022-03-31T20:16:59.999" v="2433" actId="208"/>
          <ac:spMkLst>
            <pc:docMk/>
            <pc:sldMk cId="0" sldId="256"/>
            <ac:spMk id="974" creationId="{00000000-0000-0000-0000-000000000000}"/>
          </ac:spMkLst>
        </pc:spChg>
        <pc:spChg chg="mod">
          <ac:chgData name="Gustavo Zapata Arenas" userId="1f6350537ac6c600" providerId="LiveId" clId="{ACD28FCF-CF95-4AD1-A256-DC140A117E0D}" dt="2022-03-31T20:16:59.999" v="2433" actId="208"/>
          <ac:spMkLst>
            <pc:docMk/>
            <pc:sldMk cId="0" sldId="256"/>
            <ac:spMk id="975" creationId="{00000000-0000-0000-0000-000000000000}"/>
          </ac:spMkLst>
        </pc:spChg>
        <pc:spChg chg="mod">
          <ac:chgData name="Gustavo Zapata Arenas" userId="1f6350537ac6c600" providerId="LiveId" clId="{ACD28FCF-CF95-4AD1-A256-DC140A117E0D}" dt="2022-03-31T20:16:59.999" v="2433" actId="208"/>
          <ac:spMkLst>
            <pc:docMk/>
            <pc:sldMk cId="0" sldId="256"/>
            <ac:spMk id="976" creationId="{00000000-0000-0000-0000-000000000000}"/>
          </ac:spMkLst>
        </pc:spChg>
        <pc:spChg chg="mod">
          <ac:chgData name="Gustavo Zapata Arenas" userId="1f6350537ac6c600" providerId="LiveId" clId="{ACD28FCF-CF95-4AD1-A256-DC140A117E0D}" dt="2022-03-31T20:16:59.999" v="2433" actId="208"/>
          <ac:spMkLst>
            <pc:docMk/>
            <pc:sldMk cId="0" sldId="256"/>
            <ac:spMk id="977" creationId="{00000000-0000-0000-0000-000000000000}"/>
          </ac:spMkLst>
        </pc:spChg>
        <pc:spChg chg="mod">
          <ac:chgData name="Gustavo Zapata Arenas" userId="1f6350537ac6c600" providerId="LiveId" clId="{ACD28FCF-CF95-4AD1-A256-DC140A117E0D}" dt="2022-03-31T20:16:59.999" v="2433" actId="208"/>
          <ac:spMkLst>
            <pc:docMk/>
            <pc:sldMk cId="0" sldId="256"/>
            <ac:spMk id="978" creationId="{00000000-0000-0000-0000-000000000000}"/>
          </ac:spMkLst>
        </pc:spChg>
        <pc:spChg chg="mod">
          <ac:chgData name="Gustavo Zapata Arenas" userId="1f6350537ac6c600" providerId="LiveId" clId="{ACD28FCF-CF95-4AD1-A256-DC140A117E0D}" dt="2022-03-31T20:16:59.999" v="2433" actId="208"/>
          <ac:spMkLst>
            <pc:docMk/>
            <pc:sldMk cId="0" sldId="256"/>
            <ac:spMk id="979" creationId="{00000000-0000-0000-0000-000000000000}"/>
          </ac:spMkLst>
        </pc:spChg>
        <pc:spChg chg="mod">
          <ac:chgData name="Gustavo Zapata Arenas" userId="1f6350537ac6c600" providerId="LiveId" clId="{ACD28FCF-CF95-4AD1-A256-DC140A117E0D}" dt="2022-03-31T20:16:59.999" v="2433" actId="208"/>
          <ac:spMkLst>
            <pc:docMk/>
            <pc:sldMk cId="0" sldId="256"/>
            <ac:spMk id="980" creationId="{00000000-0000-0000-0000-000000000000}"/>
          </ac:spMkLst>
        </pc:spChg>
        <pc:spChg chg="mod">
          <ac:chgData name="Gustavo Zapata Arenas" userId="1f6350537ac6c600" providerId="LiveId" clId="{ACD28FCF-CF95-4AD1-A256-DC140A117E0D}" dt="2022-03-31T20:16:59.999" v="2433" actId="208"/>
          <ac:spMkLst>
            <pc:docMk/>
            <pc:sldMk cId="0" sldId="256"/>
            <ac:spMk id="981" creationId="{00000000-0000-0000-0000-000000000000}"/>
          </ac:spMkLst>
        </pc:spChg>
        <pc:spChg chg="mod">
          <ac:chgData name="Gustavo Zapata Arenas" userId="1f6350537ac6c600" providerId="LiveId" clId="{ACD28FCF-CF95-4AD1-A256-DC140A117E0D}" dt="2022-03-31T20:16:59.999" v="2433" actId="208"/>
          <ac:spMkLst>
            <pc:docMk/>
            <pc:sldMk cId="0" sldId="256"/>
            <ac:spMk id="982" creationId="{00000000-0000-0000-0000-000000000000}"/>
          </ac:spMkLst>
        </pc:spChg>
        <pc:spChg chg="mod">
          <ac:chgData name="Gustavo Zapata Arenas" userId="1f6350537ac6c600" providerId="LiveId" clId="{ACD28FCF-CF95-4AD1-A256-DC140A117E0D}" dt="2022-03-31T20:16:59.999" v="2433" actId="208"/>
          <ac:spMkLst>
            <pc:docMk/>
            <pc:sldMk cId="0" sldId="256"/>
            <ac:spMk id="983" creationId="{00000000-0000-0000-0000-000000000000}"/>
          </ac:spMkLst>
        </pc:spChg>
        <pc:spChg chg="mod">
          <ac:chgData name="Gustavo Zapata Arenas" userId="1f6350537ac6c600" providerId="LiveId" clId="{ACD28FCF-CF95-4AD1-A256-DC140A117E0D}" dt="2022-03-31T20:16:59.999" v="2433" actId="208"/>
          <ac:spMkLst>
            <pc:docMk/>
            <pc:sldMk cId="0" sldId="256"/>
            <ac:spMk id="984" creationId="{00000000-0000-0000-0000-000000000000}"/>
          </ac:spMkLst>
        </pc:spChg>
        <pc:spChg chg="mod">
          <ac:chgData name="Gustavo Zapata Arenas" userId="1f6350537ac6c600" providerId="LiveId" clId="{ACD28FCF-CF95-4AD1-A256-DC140A117E0D}" dt="2022-03-31T20:16:59.999" v="2433" actId="208"/>
          <ac:spMkLst>
            <pc:docMk/>
            <pc:sldMk cId="0" sldId="256"/>
            <ac:spMk id="985" creationId="{00000000-0000-0000-0000-000000000000}"/>
          </ac:spMkLst>
        </pc:spChg>
        <pc:spChg chg="mod">
          <ac:chgData name="Gustavo Zapata Arenas" userId="1f6350537ac6c600" providerId="LiveId" clId="{ACD28FCF-CF95-4AD1-A256-DC140A117E0D}" dt="2022-03-31T20:16:59.999" v="2433" actId="208"/>
          <ac:spMkLst>
            <pc:docMk/>
            <pc:sldMk cId="0" sldId="256"/>
            <ac:spMk id="986" creationId="{00000000-0000-0000-0000-000000000000}"/>
          </ac:spMkLst>
        </pc:spChg>
        <pc:spChg chg="mod">
          <ac:chgData name="Gustavo Zapata Arenas" userId="1f6350537ac6c600" providerId="LiveId" clId="{ACD28FCF-CF95-4AD1-A256-DC140A117E0D}" dt="2022-03-31T20:16:59.999" v="2433" actId="208"/>
          <ac:spMkLst>
            <pc:docMk/>
            <pc:sldMk cId="0" sldId="256"/>
            <ac:spMk id="987" creationId="{00000000-0000-0000-0000-000000000000}"/>
          </ac:spMkLst>
        </pc:spChg>
        <pc:spChg chg="mod">
          <ac:chgData name="Gustavo Zapata Arenas" userId="1f6350537ac6c600" providerId="LiveId" clId="{ACD28FCF-CF95-4AD1-A256-DC140A117E0D}" dt="2022-03-31T20:16:59.999" v="2433" actId="208"/>
          <ac:spMkLst>
            <pc:docMk/>
            <pc:sldMk cId="0" sldId="256"/>
            <ac:spMk id="988" creationId="{00000000-0000-0000-0000-000000000000}"/>
          </ac:spMkLst>
        </pc:spChg>
        <pc:spChg chg="mod">
          <ac:chgData name="Gustavo Zapata Arenas" userId="1f6350537ac6c600" providerId="LiveId" clId="{ACD28FCF-CF95-4AD1-A256-DC140A117E0D}" dt="2022-03-31T20:16:59.999" v="2433" actId="208"/>
          <ac:spMkLst>
            <pc:docMk/>
            <pc:sldMk cId="0" sldId="256"/>
            <ac:spMk id="989" creationId="{00000000-0000-0000-0000-000000000000}"/>
          </ac:spMkLst>
        </pc:spChg>
        <pc:spChg chg="mod">
          <ac:chgData name="Gustavo Zapata Arenas" userId="1f6350537ac6c600" providerId="LiveId" clId="{ACD28FCF-CF95-4AD1-A256-DC140A117E0D}" dt="2022-03-31T20:16:52.783" v="2432" actId="208"/>
          <ac:spMkLst>
            <pc:docMk/>
            <pc:sldMk cId="0" sldId="256"/>
            <ac:spMk id="991" creationId="{00000000-0000-0000-0000-000000000000}"/>
          </ac:spMkLst>
        </pc:spChg>
        <pc:spChg chg="mod">
          <ac:chgData name="Gustavo Zapata Arenas" userId="1f6350537ac6c600" providerId="LiveId" clId="{ACD28FCF-CF95-4AD1-A256-DC140A117E0D}" dt="2022-03-31T20:16:52.783" v="2432" actId="208"/>
          <ac:spMkLst>
            <pc:docMk/>
            <pc:sldMk cId="0" sldId="256"/>
            <ac:spMk id="992" creationId="{00000000-0000-0000-0000-000000000000}"/>
          </ac:spMkLst>
        </pc:spChg>
        <pc:spChg chg="mod">
          <ac:chgData name="Gustavo Zapata Arenas" userId="1f6350537ac6c600" providerId="LiveId" clId="{ACD28FCF-CF95-4AD1-A256-DC140A117E0D}" dt="2022-03-31T20:16:52.783" v="2432" actId="208"/>
          <ac:spMkLst>
            <pc:docMk/>
            <pc:sldMk cId="0" sldId="256"/>
            <ac:spMk id="993" creationId="{00000000-0000-0000-0000-000000000000}"/>
          </ac:spMkLst>
        </pc:spChg>
        <pc:spChg chg="mod">
          <ac:chgData name="Gustavo Zapata Arenas" userId="1f6350537ac6c600" providerId="LiveId" clId="{ACD28FCF-CF95-4AD1-A256-DC140A117E0D}" dt="2022-03-31T20:16:52.783" v="2432" actId="208"/>
          <ac:spMkLst>
            <pc:docMk/>
            <pc:sldMk cId="0" sldId="256"/>
            <ac:spMk id="994" creationId="{00000000-0000-0000-0000-000000000000}"/>
          </ac:spMkLst>
        </pc:spChg>
        <pc:spChg chg="mod">
          <ac:chgData name="Gustavo Zapata Arenas" userId="1f6350537ac6c600" providerId="LiveId" clId="{ACD28FCF-CF95-4AD1-A256-DC140A117E0D}" dt="2022-03-31T20:16:52.783" v="2432" actId="208"/>
          <ac:spMkLst>
            <pc:docMk/>
            <pc:sldMk cId="0" sldId="256"/>
            <ac:spMk id="995" creationId="{00000000-0000-0000-0000-000000000000}"/>
          </ac:spMkLst>
        </pc:spChg>
        <pc:spChg chg="mod">
          <ac:chgData name="Gustavo Zapata Arenas" userId="1f6350537ac6c600" providerId="LiveId" clId="{ACD28FCF-CF95-4AD1-A256-DC140A117E0D}" dt="2022-03-31T20:16:52.783" v="2432" actId="208"/>
          <ac:spMkLst>
            <pc:docMk/>
            <pc:sldMk cId="0" sldId="256"/>
            <ac:spMk id="996" creationId="{00000000-0000-0000-0000-000000000000}"/>
          </ac:spMkLst>
        </pc:spChg>
        <pc:spChg chg="mod">
          <ac:chgData name="Gustavo Zapata Arenas" userId="1f6350537ac6c600" providerId="LiveId" clId="{ACD28FCF-CF95-4AD1-A256-DC140A117E0D}" dt="2022-03-31T20:16:52.783" v="2432" actId="208"/>
          <ac:spMkLst>
            <pc:docMk/>
            <pc:sldMk cId="0" sldId="256"/>
            <ac:spMk id="997" creationId="{00000000-0000-0000-0000-000000000000}"/>
          </ac:spMkLst>
        </pc:spChg>
        <pc:spChg chg="mod">
          <ac:chgData name="Gustavo Zapata Arenas" userId="1f6350537ac6c600" providerId="LiveId" clId="{ACD28FCF-CF95-4AD1-A256-DC140A117E0D}" dt="2022-03-31T20:16:52.783" v="2432" actId="208"/>
          <ac:spMkLst>
            <pc:docMk/>
            <pc:sldMk cId="0" sldId="256"/>
            <ac:spMk id="998" creationId="{00000000-0000-0000-0000-000000000000}"/>
          </ac:spMkLst>
        </pc:spChg>
        <pc:spChg chg="mod">
          <ac:chgData name="Gustavo Zapata Arenas" userId="1f6350537ac6c600" providerId="LiveId" clId="{ACD28FCF-CF95-4AD1-A256-DC140A117E0D}" dt="2022-03-31T20:16:52.783" v="2432" actId="208"/>
          <ac:spMkLst>
            <pc:docMk/>
            <pc:sldMk cId="0" sldId="256"/>
            <ac:spMk id="999" creationId="{00000000-0000-0000-0000-000000000000}"/>
          </ac:spMkLst>
        </pc:spChg>
        <pc:spChg chg="mod">
          <ac:chgData name="Gustavo Zapata Arenas" userId="1f6350537ac6c600" providerId="LiveId" clId="{ACD28FCF-CF95-4AD1-A256-DC140A117E0D}" dt="2022-03-31T20:16:52.783" v="2432" actId="208"/>
          <ac:spMkLst>
            <pc:docMk/>
            <pc:sldMk cId="0" sldId="256"/>
            <ac:spMk id="1000" creationId="{00000000-0000-0000-0000-000000000000}"/>
          </ac:spMkLst>
        </pc:spChg>
        <pc:spChg chg="mod">
          <ac:chgData name="Gustavo Zapata Arenas" userId="1f6350537ac6c600" providerId="LiveId" clId="{ACD28FCF-CF95-4AD1-A256-DC140A117E0D}" dt="2022-03-31T20:16:52.783" v="2432" actId="208"/>
          <ac:spMkLst>
            <pc:docMk/>
            <pc:sldMk cId="0" sldId="256"/>
            <ac:spMk id="1001" creationId="{00000000-0000-0000-0000-000000000000}"/>
          </ac:spMkLst>
        </pc:spChg>
        <pc:spChg chg="mod">
          <ac:chgData name="Gustavo Zapata Arenas" userId="1f6350537ac6c600" providerId="LiveId" clId="{ACD28FCF-CF95-4AD1-A256-DC140A117E0D}" dt="2022-03-31T20:16:52.783" v="2432" actId="208"/>
          <ac:spMkLst>
            <pc:docMk/>
            <pc:sldMk cId="0" sldId="256"/>
            <ac:spMk id="1002" creationId="{00000000-0000-0000-0000-000000000000}"/>
          </ac:spMkLst>
        </pc:spChg>
        <pc:spChg chg="mod">
          <ac:chgData name="Gustavo Zapata Arenas" userId="1f6350537ac6c600" providerId="LiveId" clId="{ACD28FCF-CF95-4AD1-A256-DC140A117E0D}" dt="2022-03-31T20:16:52.783" v="2432" actId="208"/>
          <ac:spMkLst>
            <pc:docMk/>
            <pc:sldMk cId="0" sldId="256"/>
            <ac:spMk id="1003" creationId="{00000000-0000-0000-0000-000000000000}"/>
          </ac:spMkLst>
        </pc:spChg>
        <pc:spChg chg="mod">
          <ac:chgData name="Gustavo Zapata Arenas" userId="1f6350537ac6c600" providerId="LiveId" clId="{ACD28FCF-CF95-4AD1-A256-DC140A117E0D}" dt="2022-03-31T20:16:52.783" v="2432" actId="208"/>
          <ac:spMkLst>
            <pc:docMk/>
            <pc:sldMk cId="0" sldId="256"/>
            <ac:spMk id="1004" creationId="{00000000-0000-0000-0000-000000000000}"/>
          </ac:spMkLst>
        </pc:spChg>
        <pc:spChg chg="mod">
          <ac:chgData name="Gustavo Zapata Arenas" userId="1f6350537ac6c600" providerId="LiveId" clId="{ACD28FCF-CF95-4AD1-A256-DC140A117E0D}" dt="2022-03-31T20:16:52.783" v="2432" actId="208"/>
          <ac:spMkLst>
            <pc:docMk/>
            <pc:sldMk cId="0" sldId="256"/>
            <ac:spMk id="1005" creationId="{00000000-0000-0000-0000-000000000000}"/>
          </ac:spMkLst>
        </pc:spChg>
        <pc:spChg chg="mod">
          <ac:chgData name="Gustavo Zapata Arenas" userId="1f6350537ac6c600" providerId="LiveId" clId="{ACD28FCF-CF95-4AD1-A256-DC140A117E0D}" dt="2022-03-31T20:16:52.783" v="2432" actId="208"/>
          <ac:spMkLst>
            <pc:docMk/>
            <pc:sldMk cId="0" sldId="256"/>
            <ac:spMk id="1006" creationId="{00000000-0000-0000-0000-000000000000}"/>
          </ac:spMkLst>
        </pc:spChg>
        <pc:spChg chg="mod">
          <ac:chgData name="Gustavo Zapata Arenas" userId="1f6350537ac6c600" providerId="LiveId" clId="{ACD28FCF-CF95-4AD1-A256-DC140A117E0D}" dt="2022-03-31T20:16:52.783" v="2432" actId="208"/>
          <ac:spMkLst>
            <pc:docMk/>
            <pc:sldMk cId="0" sldId="256"/>
            <ac:spMk id="1007" creationId="{00000000-0000-0000-0000-000000000000}"/>
          </ac:spMkLst>
        </pc:spChg>
        <pc:spChg chg="mod">
          <ac:chgData name="Gustavo Zapata Arenas" userId="1f6350537ac6c600" providerId="LiveId" clId="{ACD28FCF-CF95-4AD1-A256-DC140A117E0D}" dt="2022-03-31T20:16:52.783" v="2432" actId="208"/>
          <ac:spMkLst>
            <pc:docMk/>
            <pc:sldMk cId="0" sldId="256"/>
            <ac:spMk id="1008" creationId="{00000000-0000-0000-0000-000000000000}"/>
          </ac:spMkLst>
        </pc:spChg>
        <pc:spChg chg="mod">
          <ac:chgData name="Gustavo Zapata Arenas" userId="1f6350537ac6c600" providerId="LiveId" clId="{ACD28FCF-CF95-4AD1-A256-DC140A117E0D}" dt="2022-03-31T20:16:52.783" v="2432" actId="208"/>
          <ac:spMkLst>
            <pc:docMk/>
            <pc:sldMk cId="0" sldId="256"/>
            <ac:spMk id="1009" creationId="{00000000-0000-0000-0000-000000000000}"/>
          </ac:spMkLst>
        </pc:spChg>
        <pc:spChg chg="mod">
          <ac:chgData name="Gustavo Zapata Arenas" userId="1f6350537ac6c600" providerId="LiveId" clId="{ACD28FCF-CF95-4AD1-A256-DC140A117E0D}" dt="2022-03-31T20:16:52.783" v="2432" actId="208"/>
          <ac:spMkLst>
            <pc:docMk/>
            <pc:sldMk cId="0" sldId="256"/>
            <ac:spMk id="1010" creationId="{00000000-0000-0000-0000-000000000000}"/>
          </ac:spMkLst>
        </pc:spChg>
        <pc:spChg chg="mod">
          <ac:chgData name="Gustavo Zapata Arenas" userId="1f6350537ac6c600" providerId="LiveId" clId="{ACD28FCF-CF95-4AD1-A256-DC140A117E0D}" dt="2022-03-31T20:16:52.783" v="2432" actId="208"/>
          <ac:spMkLst>
            <pc:docMk/>
            <pc:sldMk cId="0" sldId="256"/>
            <ac:spMk id="1011" creationId="{00000000-0000-0000-0000-000000000000}"/>
          </ac:spMkLst>
        </pc:spChg>
        <pc:spChg chg="mod">
          <ac:chgData name="Gustavo Zapata Arenas" userId="1f6350537ac6c600" providerId="LiveId" clId="{ACD28FCF-CF95-4AD1-A256-DC140A117E0D}" dt="2022-03-31T20:16:52.783" v="2432" actId="208"/>
          <ac:spMkLst>
            <pc:docMk/>
            <pc:sldMk cId="0" sldId="256"/>
            <ac:spMk id="1012" creationId="{00000000-0000-0000-0000-000000000000}"/>
          </ac:spMkLst>
        </pc:spChg>
        <pc:spChg chg="mod">
          <ac:chgData name="Gustavo Zapata Arenas" userId="1f6350537ac6c600" providerId="LiveId" clId="{ACD28FCF-CF95-4AD1-A256-DC140A117E0D}" dt="2022-03-31T20:16:52.783" v="2432" actId="208"/>
          <ac:spMkLst>
            <pc:docMk/>
            <pc:sldMk cId="0" sldId="256"/>
            <ac:spMk id="1013" creationId="{00000000-0000-0000-0000-000000000000}"/>
          </ac:spMkLst>
        </pc:spChg>
        <pc:spChg chg="mod">
          <ac:chgData name="Gustavo Zapata Arenas" userId="1f6350537ac6c600" providerId="LiveId" clId="{ACD28FCF-CF95-4AD1-A256-DC140A117E0D}" dt="2022-03-31T20:16:52.783" v="2432" actId="208"/>
          <ac:spMkLst>
            <pc:docMk/>
            <pc:sldMk cId="0" sldId="256"/>
            <ac:spMk id="1014" creationId="{00000000-0000-0000-0000-000000000000}"/>
          </ac:spMkLst>
        </pc:spChg>
        <pc:spChg chg="mod">
          <ac:chgData name="Gustavo Zapata Arenas" userId="1f6350537ac6c600" providerId="LiveId" clId="{ACD28FCF-CF95-4AD1-A256-DC140A117E0D}" dt="2022-03-31T20:16:52.783" v="2432" actId="208"/>
          <ac:spMkLst>
            <pc:docMk/>
            <pc:sldMk cId="0" sldId="256"/>
            <ac:spMk id="1015" creationId="{00000000-0000-0000-0000-000000000000}"/>
          </ac:spMkLst>
        </pc:spChg>
        <pc:spChg chg="mod">
          <ac:chgData name="Gustavo Zapata Arenas" userId="1f6350537ac6c600" providerId="LiveId" clId="{ACD28FCF-CF95-4AD1-A256-DC140A117E0D}" dt="2022-03-31T20:16:52.783" v="2432" actId="208"/>
          <ac:spMkLst>
            <pc:docMk/>
            <pc:sldMk cId="0" sldId="256"/>
            <ac:spMk id="1016" creationId="{00000000-0000-0000-0000-000000000000}"/>
          </ac:spMkLst>
        </pc:spChg>
        <pc:grpChg chg="mod">
          <ac:chgData name="Gustavo Zapata Arenas" userId="1f6350537ac6c600" providerId="LiveId" clId="{ACD28FCF-CF95-4AD1-A256-DC140A117E0D}" dt="2022-03-31T20:24:42.746" v="2436" actId="1036"/>
          <ac:grpSpMkLst>
            <pc:docMk/>
            <pc:sldMk cId="0" sldId="256"/>
            <ac:grpSpMk id="936" creationId="{00000000-0000-0000-0000-000000000000}"/>
          </ac:grpSpMkLst>
        </pc:grpChg>
        <pc:grpChg chg="mod">
          <ac:chgData name="Gustavo Zapata Arenas" userId="1f6350537ac6c600" providerId="LiveId" clId="{ACD28FCF-CF95-4AD1-A256-DC140A117E0D}" dt="2022-03-31T12:12:30.787" v="217" actId="1076"/>
          <ac:grpSpMkLst>
            <pc:docMk/>
            <pc:sldMk cId="0" sldId="256"/>
            <ac:grpSpMk id="963" creationId="{00000000-0000-0000-0000-000000000000}"/>
          </ac:grpSpMkLst>
        </pc:grpChg>
        <pc:picChg chg="mod modCrop">
          <ac:chgData name="Gustavo Zapata Arenas" userId="1f6350537ac6c600" providerId="LiveId" clId="{ACD28FCF-CF95-4AD1-A256-DC140A117E0D}" dt="2022-04-01T00:38:46.927" v="2494" actId="1076"/>
          <ac:picMkLst>
            <pc:docMk/>
            <pc:sldMk cId="0" sldId="256"/>
            <ac:picMk id="4" creationId="{5B1D8916-0A9B-4A66-B093-424A1D6DA9F0}"/>
          </ac:picMkLst>
        </pc:picChg>
        <pc:picChg chg="mod">
          <ac:chgData name="Gustavo Zapata Arenas" userId="1f6350537ac6c600" providerId="LiveId" clId="{ACD28FCF-CF95-4AD1-A256-DC140A117E0D}" dt="2022-03-31T12:12:39.331" v="220" actId="1076"/>
          <ac:picMkLst>
            <pc:docMk/>
            <pc:sldMk cId="0" sldId="256"/>
            <ac:picMk id="934" creationId="{00000000-0000-0000-0000-000000000000}"/>
          </ac:picMkLst>
        </pc:picChg>
      </pc:sldChg>
      <pc:sldChg chg="modSp mod">
        <pc:chgData name="Gustavo Zapata Arenas" userId="1f6350537ac6c600" providerId="LiveId" clId="{ACD28FCF-CF95-4AD1-A256-DC140A117E0D}" dt="2022-03-31T12:18:43.757" v="480" actId="20577"/>
        <pc:sldMkLst>
          <pc:docMk/>
          <pc:sldMk cId="0" sldId="257"/>
        </pc:sldMkLst>
        <pc:spChg chg="mod">
          <ac:chgData name="Gustavo Zapata Arenas" userId="1f6350537ac6c600" providerId="LiveId" clId="{ACD28FCF-CF95-4AD1-A256-DC140A117E0D}" dt="2022-03-31T12:18:43.757" v="480" actId="20577"/>
          <ac:spMkLst>
            <pc:docMk/>
            <pc:sldMk cId="0" sldId="257"/>
            <ac:spMk id="1022" creationId="{00000000-0000-0000-0000-000000000000}"/>
          </ac:spMkLst>
        </pc:spChg>
      </pc:sldChg>
      <pc:sldChg chg="modSp mod">
        <pc:chgData name="Gustavo Zapata Arenas" userId="1f6350537ac6c600" providerId="LiveId" clId="{ACD28FCF-CF95-4AD1-A256-DC140A117E0D}" dt="2022-03-31T14:23:29.771" v="1230" actId="20577"/>
        <pc:sldMkLst>
          <pc:docMk/>
          <pc:sldMk cId="0" sldId="258"/>
        </pc:sldMkLst>
        <pc:spChg chg="mod">
          <ac:chgData name="Gustavo Zapata Arenas" userId="1f6350537ac6c600" providerId="LiveId" clId="{ACD28FCF-CF95-4AD1-A256-DC140A117E0D}" dt="2022-03-31T12:16:53.499" v="342" actId="20577"/>
          <ac:spMkLst>
            <pc:docMk/>
            <pc:sldMk cId="0" sldId="258"/>
            <ac:spMk id="1028" creationId="{00000000-0000-0000-0000-000000000000}"/>
          </ac:spMkLst>
        </pc:spChg>
        <pc:spChg chg="mod">
          <ac:chgData name="Gustavo Zapata Arenas" userId="1f6350537ac6c600" providerId="LiveId" clId="{ACD28FCF-CF95-4AD1-A256-DC140A117E0D}" dt="2022-03-31T14:23:19.260" v="1227" actId="20577"/>
          <ac:spMkLst>
            <pc:docMk/>
            <pc:sldMk cId="0" sldId="258"/>
            <ac:spMk id="1030" creationId="{00000000-0000-0000-0000-000000000000}"/>
          </ac:spMkLst>
        </pc:spChg>
        <pc:spChg chg="mod">
          <ac:chgData name="Gustavo Zapata Arenas" userId="1f6350537ac6c600" providerId="LiveId" clId="{ACD28FCF-CF95-4AD1-A256-DC140A117E0D}" dt="2022-03-31T12:17:23.678" v="373" actId="20577"/>
          <ac:spMkLst>
            <pc:docMk/>
            <pc:sldMk cId="0" sldId="258"/>
            <ac:spMk id="1032" creationId="{00000000-0000-0000-0000-000000000000}"/>
          </ac:spMkLst>
        </pc:spChg>
        <pc:spChg chg="mod">
          <ac:chgData name="Gustavo Zapata Arenas" userId="1f6350537ac6c600" providerId="LiveId" clId="{ACD28FCF-CF95-4AD1-A256-DC140A117E0D}" dt="2022-03-31T14:23:25.222" v="1228" actId="20577"/>
          <ac:spMkLst>
            <pc:docMk/>
            <pc:sldMk cId="0" sldId="258"/>
            <ac:spMk id="1033" creationId="{00000000-0000-0000-0000-000000000000}"/>
          </ac:spMkLst>
        </pc:spChg>
        <pc:spChg chg="mod">
          <ac:chgData name="Gustavo Zapata Arenas" userId="1f6350537ac6c600" providerId="LiveId" clId="{ACD28FCF-CF95-4AD1-A256-DC140A117E0D}" dt="2022-03-31T12:17:48.656" v="395" actId="20577"/>
          <ac:spMkLst>
            <pc:docMk/>
            <pc:sldMk cId="0" sldId="258"/>
            <ac:spMk id="1035" creationId="{00000000-0000-0000-0000-000000000000}"/>
          </ac:spMkLst>
        </pc:spChg>
        <pc:spChg chg="mod">
          <ac:chgData name="Gustavo Zapata Arenas" userId="1f6350537ac6c600" providerId="LiveId" clId="{ACD28FCF-CF95-4AD1-A256-DC140A117E0D}" dt="2022-03-31T14:23:27.533" v="1229" actId="20577"/>
          <ac:spMkLst>
            <pc:docMk/>
            <pc:sldMk cId="0" sldId="258"/>
            <ac:spMk id="1036" creationId="{00000000-0000-0000-0000-000000000000}"/>
          </ac:spMkLst>
        </pc:spChg>
        <pc:spChg chg="mod">
          <ac:chgData name="Gustavo Zapata Arenas" userId="1f6350537ac6c600" providerId="LiveId" clId="{ACD28FCF-CF95-4AD1-A256-DC140A117E0D}" dt="2022-03-31T12:18:23.293" v="436" actId="20577"/>
          <ac:spMkLst>
            <pc:docMk/>
            <pc:sldMk cId="0" sldId="258"/>
            <ac:spMk id="1038" creationId="{00000000-0000-0000-0000-000000000000}"/>
          </ac:spMkLst>
        </pc:spChg>
        <pc:spChg chg="mod">
          <ac:chgData name="Gustavo Zapata Arenas" userId="1f6350537ac6c600" providerId="LiveId" clId="{ACD28FCF-CF95-4AD1-A256-DC140A117E0D}" dt="2022-03-31T14:23:29.771" v="1230" actId="20577"/>
          <ac:spMkLst>
            <pc:docMk/>
            <pc:sldMk cId="0" sldId="258"/>
            <ac:spMk id="1039" creationId="{00000000-0000-0000-0000-000000000000}"/>
          </ac:spMkLst>
        </pc:spChg>
      </pc:sldChg>
      <pc:sldChg chg="addSp delSp modSp mod">
        <pc:chgData name="Gustavo Zapata Arenas" userId="1f6350537ac6c600" providerId="LiveId" clId="{ACD28FCF-CF95-4AD1-A256-DC140A117E0D}" dt="2022-03-31T13:20:15.468" v="778" actId="20577"/>
        <pc:sldMkLst>
          <pc:docMk/>
          <pc:sldMk cId="0" sldId="259"/>
        </pc:sldMkLst>
        <pc:spChg chg="add del mod">
          <ac:chgData name="Gustavo Zapata Arenas" userId="1f6350537ac6c600" providerId="LiveId" clId="{ACD28FCF-CF95-4AD1-A256-DC140A117E0D}" dt="2022-03-31T13:20:15.468" v="778" actId="20577"/>
          <ac:spMkLst>
            <pc:docMk/>
            <pc:sldMk cId="0" sldId="259"/>
            <ac:spMk id="3" creationId="{002602B6-7275-4556-A978-C085752CFEA8}"/>
          </ac:spMkLst>
        </pc:spChg>
        <pc:spChg chg="add del mod">
          <ac:chgData name="Gustavo Zapata Arenas" userId="1f6350537ac6c600" providerId="LiveId" clId="{ACD28FCF-CF95-4AD1-A256-DC140A117E0D}" dt="2022-03-31T12:44:13.096" v="500" actId="478"/>
          <ac:spMkLst>
            <pc:docMk/>
            <pc:sldMk cId="0" sldId="259"/>
            <ac:spMk id="5" creationId="{510D2278-9BE2-4252-A2DE-B334DCDD79FD}"/>
          </ac:spMkLst>
        </pc:spChg>
        <pc:spChg chg="mod">
          <ac:chgData name="Gustavo Zapata Arenas" userId="1f6350537ac6c600" providerId="LiveId" clId="{ACD28FCF-CF95-4AD1-A256-DC140A117E0D}" dt="2022-03-31T13:19:29.380" v="766" actId="1076"/>
          <ac:spMkLst>
            <pc:docMk/>
            <pc:sldMk cId="0" sldId="259"/>
            <ac:spMk id="1044" creationId="{00000000-0000-0000-0000-000000000000}"/>
          </ac:spMkLst>
        </pc:spChg>
        <pc:spChg chg="del mod">
          <ac:chgData name="Gustavo Zapata Arenas" userId="1f6350537ac6c600" providerId="LiveId" clId="{ACD28FCF-CF95-4AD1-A256-DC140A117E0D}" dt="2022-03-31T12:42:17.322" v="484" actId="478"/>
          <ac:spMkLst>
            <pc:docMk/>
            <pc:sldMk cId="0" sldId="259"/>
            <ac:spMk id="1045" creationId="{00000000-0000-0000-0000-000000000000}"/>
          </ac:spMkLst>
        </pc:spChg>
      </pc:sldChg>
      <pc:sldChg chg="addSp delSp modSp mod ord">
        <pc:chgData name="Gustavo Zapata Arenas" userId="1f6350537ac6c600" providerId="LiveId" clId="{ACD28FCF-CF95-4AD1-A256-DC140A117E0D}" dt="2022-03-31T13:30:11.973" v="1038"/>
        <pc:sldMkLst>
          <pc:docMk/>
          <pc:sldMk cId="0" sldId="260"/>
        </pc:sldMkLst>
        <pc:spChg chg="mod">
          <ac:chgData name="Gustavo Zapata Arenas" userId="1f6350537ac6c600" providerId="LiveId" clId="{ACD28FCF-CF95-4AD1-A256-DC140A117E0D}" dt="2022-03-31T13:27:59.018" v="995" actId="20577"/>
          <ac:spMkLst>
            <pc:docMk/>
            <pc:sldMk cId="0" sldId="260"/>
            <ac:spMk id="1079" creationId="{00000000-0000-0000-0000-000000000000}"/>
          </ac:spMkLst>
        </pc:spChg>
        <pc:spChg chg="mod">
          <ac:chgData name="Gustavo Zapata Arenas" userId="1f6350537ac6c600" providerId="LiveId" clId="{ACD28FCF-CF95-4AD1-A256-DC140A117E0D}" dt="2022-03-31T13:30:06.292" v="1036" actId="20577"/>
          <ac:spMkLst>
            <pc:docMk/>
            <pc:sldMk cId="0" sldId="260"/>
            <ac:spMk id="1080" creationId="{00000000-0000-0000-0000-000000000000}"/>
          </ac:spMkLst>
        </pc:spChg>
        <pc:spChg chg="mod">
          <ac:chgData name="Gustavo Zapata Arenas" userId="1f6350537ac6c600" providerId="LiveId" clId="{ACD28FCF-CF95-4AD1-A256-DC140A117E0D}" dt="2022-03-31T13:29:58.940" v="1019" actId="20577"/>
          <ac:spMkLst>
            <pc:docMk/>
            <pc:sldMk cId="0" sldId="260"/>
            <ac:spMk id="1081" creationId="{00000000-0000-0000-0000-000000000000}"/>
          </ac:spMkLst>
        </pc:spChg>
        <pc:picChg chg="add del">
          <ac:chgData name="Gustavo Zapata Arenas" userId="1f6350537ac6c600" providerId="LiveId" clId="{ACD28FCF-CF95-4AD1-A256-DC140A117E0D}" dt="2022-03-31T13:25:20.757" v="890"/>
          <ac:picMkLst>
            <pc:docMk/>
            <pc:sldMk cId="0" sldId="260"/>
            <ac:picMk id="2" creationId="{34865CE4-DFC4-45DF-81B3-0E674C31AB33}"/>
          </ac:picMkLst>
        </pc:picChg>
      </pc:sldChg>
      <pc:sldChg chg="modSp mod">
        <pc:chgData name="Gustavo Zapata Arenas" userId="1f6350537ac6c600" providerId="LiveId" clId="{ACD28FCF-CF95-4AD1-A256-DC140A117E0D}" dt="2022-03-31T16:00:41.086" v="1944" actId="14100"/>
        <pc:sldMkLst>
          <pc:docMk/>
          <pc:sldMk cId="0" sldId="261"/>
        </pc:sldMkLst>
        <pc:spChg chg="mod">
          <ac:chgData name="Gustavo Zapata Arenas" userId="1f6350537ac6c600" providerId="LiveId" clId="{ACD28FCF-CF95-4AD1-A256-DC140A117E0D}" dt="2022-03-31T13:11:25.562" v="532" actId="20577"/>
          <ac:spMkLst>
            <pc:docMk/>
            <pc:sldMk cId="0" sldId="261"/>
            <ac:spMk id="1114" creationId="{00000000-0000-0000-0000-000000000000}"/>
          </ac:spMkLst>
        </pc:spChg>
        <pc:spChg chg="mod">
          <ac:chgData name="Gustavo Zapata Arenas" userId="1f6350537ac6c600" providerId="LiveId" clId="{ACD28FCF-CF95-4AD1-A256-DC140A117E0D}" dt="2022-03-31T16:00:41.086" v="1944" actId="14100"/>
          <ac:spMkLst>
            <pc:docMk/>
            <pc:sldMk cId="0" sldId="261"/>
            <ac:spMk id="1115" creationId="{00000000-0000-0000-0000-000000000000}"/>
          </ac:spMkLst>
        </pc:spChg>
      </pc:sldChg>
      <pc:sldChg chg="addSp delSp modSp mod ord modNotes">
        <pc:chgData name="Gustavo Zapata Arenas" userId="1f6350537ac6c600" providerId="LiveId" clId="{ACD28FCF-CF95-4AD1-A256-DC140A117E0D}" dt="2022-03-31T15:11:50.615" v="1623"/>
        <pc:sldMkLst>
          <pc:docMk/>
          <pc:sldMk cId="0" sldId="262"/>
        </pc:sldMkLst>
        <pc:spChg chg="add del mod">
          <ac:chgData name="Gustavo Zapata Arenas" userId="1f6350537ac6c600" providerId="LiveId" clId="{ACD28FCF-CF95-4AD1-A256-DC140A117E0D}" dt="2022-03-31T15:10:21.676" v="1609" actId="478"/>
          <ac:spMkLst>
            <pc:docMk/>
            <pc:sldMk cId="0" sldId="262"/>
            <ac:spMk id="4" creationId="{622079A8-C00D-4073-9896-FBEFC4DD0AF9}"/>
          </ac:spMkLst>
        </pc:spChg>
        <pc:spChg chg="del">
          <ac:chgData name="Gustavo Zapata Arenas" userId="1f6350537ac6c600" providerId="LiveId" clId="{ACD28FCF-CF95-4AD1-A256-DC140A117E0D}" dt="2022-03-31T15:09:28.476" v="1601" actId="478"/>
          <ac:spMkLst>
            <pc:docMk/>
            <pc:sldMk cId="0" sldId="262"/>
            <ac:spMk id="1150" creationId="{00000000-0000-0000-0000-000000000000}"/>
          </ac:spMkLst>
        </pc:spChg>
        <pc:spChg chg="mod">
          <ac:chgData name="Gustavo Zapata Arenas" userId="1f6350537ac6c600" providerId="LiveId" clId="{ACD28FCF-CF95-4AD1-A256-DC140A117E0D}" dt="2022-03-31T15:11:07.160" v="1621" actId="1076"/>
          <ac:spMkLst>
            <pc:docMk/>
            <pc:sldMk cId="0" sldId="262"/>
            <ac:spMk id="1151" creationId="{00000000-0000-0000-0000-000000000000}"/>
          </ac:spMkLst>
        </pc:spChg>
        <pc:spChg chg="mod">
          <ac:chgData name="Gustavo Zapata Arenas" userId="1f6350537ac6c600" providerId="LiveId" clId="{ACD28FCF-CF95-4AD1-A256-DC140A117E0D}" dt="2022-03-31T15:11:04.359" v="1620" actId="1076"/>
          <ac:spMkLst>
            <pc:docMk/>
            <pc:sldMk cId="0" sldId="262"/>
            <ac:spMk id="1152" creationId="{00000000-0000-0000-0000-000000000000}"/>
          </ac:spMkLst>
        </pc:spChg>
        <pc:spChg chg="mod">
          <ac:chgData name="Gustavo Zapata Arenas" userId="1f6350537ac6c600" providerId="LiveId" clId="{ACD28FCF-CF95-4AD1-A256-DC140A117E0D}" dt="2022-03-31T15:09:47.821" v="1605" actId="1076"/>
          <ac:spMkLst>
            <pc:docMk/>
            <pc:sldMk cId="0" sldId="262"/>
            <ac:spMk id="1153" creationId="{00000000-0000-0000-0000-000000000000}"/>
          </ac:spMkLst>
        </pc:spChg>
        <pc:spChg chg="mod">
          <ac:chgData name="Gustavo Zapata Arenas" userId="1f6350537ac6c600" providerId="LiveId" clId="{ACD28FCF-CF95-4AD1-A256-DC140A117E0D}" dt="2022-03-31T15:10:00.356" v="1607" actId="1076"/>
          <ac:spMkLst>
            <pc:docMk/>
            <pc:sldMk cId="0" sldId="262"/>
            <ac:spMk id="1154" creationId="{00000000-0000-0000-0000-000000000000}"/>
          </ac:spMkLst>
        </pc:spChg>
        <pc:spChg chg="mod">
          <ac:chgData name="Gustavo Zapata Arenas" userId="1f6350537ac6c600" providerId="LiveId" clId="{ACD28FCF-CF95-4AD1-A256-DC140A117E0D}" dt="2022-03-31T15:11:01.082" v="1619" actId="1076"/>
          <ac:spMkLst>
            <pc:docMk/>
            <pc:sldMk cId="0" sldId="262"/>
            <ac:spMk id="1155" creationId="{00000000-0000-0000-0000-000000000000}"/>
          </ac:spMkLst>
        </pc:spChg>
        <pc:grpChg chg="del">
          <ac:chgData name="Gustavo Zapata Arenas" userId="1f6350537ac6c600" providerId="LiveId" clId="{ACD28FCF-CF95-4AD1-A256-DC140A117E0D}" dt="2022-03-31T15:09:14.621" v="1599" actId="478"/>
          <ac:grpSpMkLst>
            <pc:docMk/>
            <pc:sldMk cId="0" sldId="262"/>
            <ac:grpSpMk id="1156" creationId="{00000000-0000-0000-0000-000000000000}"/>
          </ac:grpSpMkLst>
        </pc:grpChg>
        <pc:grpChg chg="mod">
          <ac:chgData name="Gustavo Zapata Arenas" userId="1f6350537ac6c600" providerId="LiveId" clId="{ACD28FCF-CF95-4AD1-A256-DC140A117E0D}" dt="2022-03-31T15:10:55.795" v="1618" actId="1076"/>
          <ac:grpSpMkLst>
            <pc:docMk/>
            <pc:sldMk cId="0" sldId="262"/>
            <ac:grpSpMk id="1161" creationId="{00000000-0000-0000-0000-000000000000}"/>
          </ac:grpSpMkLst>
        </pc:grpChg>
        <pc:grpChg chg="mod">
          <ac:chgData name="Gustavo Zapata Arenas" userId="1f6350537ac6c600" providerId="LiveId" clId="{ACD28FCF-CF95-4AD1-A256-DC140A117E0D}" dt="2022-03-31T15:10:52.149" v="1617" actId="1076"/>
          <ac:grpSpMkLst>
            <pc:docMk/>
            <pc:sldMk cId="0" sldId="262"/>
            <ac:grpSpMk id="1164" creationId="{00000000-0000-0000-0000-000000000000}"/>
          </ac:grpSpMkLst>
        </pc:grpChg>
        <pc:picChg chg="add mod">
          <ac:chgData name="Gustavo Zapata Arenas" userId="1f6350537ac6c600" providerId="LiveId" clId="{ACD28FCF-CF95-4AD1-A256-DC140A117E0D}" dt="2022-03-31T15:09:46.063" v="1604" actId="1076"/>
          <ac:picMkLst>
            <pc:docMk/>
            <pc:sldMk cId="0" sldId="262"/>
            <ac:picMk id="2" creationId="{6A13B295-8057-470A-8DB1-807F415CEA31}"/>
          </ac:picMkLst>
        </pc:picChg>
        <pc:picChg chg="add mod">
          <ac:chgData name="Gustavo Zapata Arenas" userId="1f6350537ac6c600" providerId="LiveId" clId="{ACD28FCF-CF95-4AD1-A256-DC140A117E0D}" dt="2022-03-31T15:10:04.851" v="1608" actId="1076"/>
          <ac:picMkLst>
            <pc:docMk/>
            <pc:sldMk cId="0" sldId="262"/>
            <ac:picMk id="5" creationId="{7EFCCB7E-A169-4066-9AA0-1FF11F6E8E46}"/>
          </ac:picMkLst>
        </pc:picChg>
        <pc:picChg chg="add mod">
          <ac:chgData name="Gustavo Zapata Arenas" userId="1f6350537ac6c600" providerId="LiveId" clId="{ACD28FCF-CF95-4AD1-A256-DC140A117E0D}" dt="2022-03-31T15:10:31.871" v="1612" actId="1076"/>
          <ac:picMkLst>
            <pc:docMk/>
            <pc:sldMk cId="0" sldId="262"/>
            <ac:picMk id="6" creationId="{EE84B4B5-8648-44E9-BDB6-2D3F4F81E675}"/>
          </ac:picMkLst>
        </pc:picChg>
      </pc:sldChg>
      <pc:sldChg chg="addSp delSp modSp mod">
        <pc:chgData name="Gustavo Zapata Arenas" userId="1f6350537ac6c600" providerId="LiveId" clId="{ACD28FCF-CF95-4AD1-A256-DC140A117E0D}" dt="2022-04-01T13:29:21.010" v="2499" actId="208"/>
        <pc:sldMkLst>
          <pc:docMk/>
          <pc:sldMk cId="0" sldId="263"/>
        </pc:sldMkLst>
        <pc:spChg chg="mod">
          <ac:chgData name="Gustavo Zapata Arenas" userId="1f6350537ac6c600" providerId="LiveId" clId="{ACD28FCF-CF95-4AD1-A256-DC140A117E0D}" dt="2022-03-31T14:20:25.529" v="1179" actId="20577"/>
          <ac:spMkLst>
            <pc:docMk/>
            <pc:sldMk cId="0" sldId="263"/>
            <ac:spMk id="1177" creationId="{00000000-0000-0000-0000-000000000000}"/>
          </ac:spMkLst>
        </pc:spChg>
        <pc:spChg chg="mod">
          <ac:chgData name="Gustavo Zapata Arenas" userId="1f6350537ac6c600" providerId="LiveId" clId="{ACD28FCF-CF95-4AD1-A256-DC140A117E0D}" dt="2022-03-31T13:17:43.502" v="759" actId="255"/>
          <ac:spMkLst>
            <pc:docMk/>
            <pc:sldMk cId="0" sldId="263"/>
            <ac:spMk id="1178" creationId="{00000000-0000-0000-0000-000000000000}"/>
          </ac:spMkLst>
        </pc:spChg>
        <pc:spChg chg="mod">
          <ac:chgData name="Gustavo Zapata Arenas" userId="1f6350537ac6c600" providerId="LiveId" clId="{ACD28FCF-CF95-4AD1-A256-DC140A117E0D}" dt="2022-03-31T13:16:31.633" v="678" actId="255"/>
          <ac:spMkLst>
            <pc:docMk/>
            <pc:sldMk cId="0" sldId="263"/>
            <ac:spMk id="1179" creationId="{00000000-0000-0000-0000-000000000000}"/>
          </ac:spMkLst>
        </pc:spChg>
        <pc:spChg chg="mod">
          <ac:chgData name="Gustavo Zapata Arenas" userId="1f6350537ac6c600" providerId="LiveId" clId="{ACD28FCF-CF95-4AD1-A256-DC140A117E0D}" dt="2022-03-31T14:16:36.018" v="1109" actId="108"/>
          <ac:spMkLst>
            <pc:docMk/>
            <pc:sldMk cId="0" sldId="263"/>
            <ac:spMk id="1180" creationId="{00000000-0000-0000-0000-000000000000}"/>
          </ac:spMkLst>
        </pc:spChg>
        <pc:spChg chg="mod">
          <ac:chgData name="Gustavo Zapata Arenas" userId="1f6350537ac6c600" providerId="LiveId" clId="{ACD28FCF-CF95-4AD1-A256-DC140A117E0D}" dt="2022-03-31T13:22:28.284" v="815" actId="255"/>
          <ac:spMkLst>
            <pc:docMk/>
            <pc:sldMk cId="0" sldId="263"/>
            <ac:spMk id="1181" creationId="{00000000-0000-0000-0000-000000000000}"/>
          </ac:spMkLst>
        </pc:spChg>
        <pc:spChg chg="mod">
          <ac:chgData name="Gustavo Zapata Arenas" userId="1f6350537ac6c600" providerId="LiveId" clId="{ACD28FCF-CF95-4AD1-A256-DC140A117E0D}" dt="2022-03-31T14:16:56.202" v="1111" actId="108"/>
          <ac:spMkLst>
            <pc:docMk/>
            <pc:sldMk cId="0" sldId="263"/>
            <ac:spMk id="1182" creationId="{00000000-0000-0000-0000-000000000000}"/>
          </ac:spMkLst>
        </pc:spChg>
        <pc:spChg chg="mod">
          <ac:chgData name="Gustavo Zapata Arenas" userId="1f6350537ac6c600" providerId="LiveId" clId="{ACD28FCF-CF95-4AD1-A256-DC140A117E0D}" dt="2022-03-31T14:17:14.773" v="1114" actId="14100"/>
          <ac:spMkLst>
            <pc:docMk/>
            <pc:sldMk cId="0" sldId="263"/>
            <ac:spMk id="1183" creationId="{00000000-0000-0000-0000-000000000000}"/>
          </ac:spMkLst>
        </pc:spChg>
        <pc:spChg chg="mod">
          <ac:chgData name="Gustavo Zapata Arenas" userId="1f6350537ac6c600" providerId="LiveId" clId="{ACD28FCF-CF95-4AD1-A256-DC140A117E0D}" dt="2022-03-31T14:22:21.775" v="1220" actId="20577"/>
          <ac:spMkLst>
            <pc:docMk/>
            <pc:sldMk cId="0" sldId="263"/>
            <ac:spMk id="1184" creationId="{00000000-0000-0000-0000-000000000000}"/>
          </ac:spMkLst>
        </pc:spChg>
        <pc:spChg chg="mod">
          <ac:chgData name="Gustavo Zapata Arenas" userId="1f6350537ac6c600" providerId="LiveId" clId="{ACD28FCF-CF95-4AD1-A256-DC140A117E0D}" dt="2022-03-31T14:20:07.464" v="1167" actId="108"/>
          <ac:spMkLst>
            <pc:docMk/>
            <pc:sldMk cId="0" sldId="263"/>
            <ac:spMk id="1185" creationId="{00000000-0000-0000-0000-000000000000}"/>
          </ac:spMkLst>
        </pc:spChg>
        <pc:spChg chg="mod">
          <ac:chgData name="Gustavo Zapata Arenas" userId="1f6350537ac6c600" providerId="LiveId" clId="{ACD28FCF-CF95-4AD1-A256-DC140A117E0D}" dt="2022-03-31T14:18:32.296" v="1131" actId="14100"/>
          <ac:spMkLst>
            <pc:docMk/>
            <pc:sldMk cId="0" sldId="263"/>
            <ac:spMk id="1188" creationId="{00000000-0000-0000-0000-000000000000}"/>
          </ac:spMkLst>
        </pc:spChg>
        <pc:spChg chg="mod">
          <ac:chgData name="Gustavo Zapata Arenas" userId="1f6350537ac6c600" providerId="LiveId" clId="{ACD28FCF-CF95-4AD1-A256-DC140A117E0D}" dt="2022-03-31T14:22:57.770" v="1222" actId="14100"/>
          <ac:spMkLst>
            <pc:docMk/>
            <pc:sldMk cId="0" sldId="263"/>
            <ac:spMk id="1189" creationId="{00000000-0000-0000-0000-000000000000}"/>
          </ac:spMkLst>
        </pc:spChg>
        <pc:spChg chg="del mod">
          <ac:chgData name="Gustavo Zapata Arenas" userId="1f6350537ac6c600" providerId="LiveId" clId="{ACD28FCF-CF95-4AD1-A256-DC140A117E0D}" dt="2022-03-31T14:17:40.213" v="1119" actId="478"/>
          <ac:spMkLst>
            <pc:docMk/>
            <pc:sldMk cId="0" sldId="263"/>
            <ac:spMk id="1190" creationId="{00000000-0000-0000-0000-000000000000}"/>
          </ac:spMkLst>
        </pc:spChg>
        <pc:spChg chg="mod">
          <ac:chgData name="Gustavo Zapata Arenas" userId="1f6350537ac6c600" providerId="LiveId" clId="{ACD28FCF-CF95-4AD1-A256-DC140A117E0D}" dt="2022-04-01T13:29:21.010" v="2499" actId="208"/>
          <ac:spMkLst>
            <pc:docMk/>
            <pc:sldMk cId="0" sldId="263"/>
            <ac:spMk id="1193" creationId="{00000000-0000-0000-0000-000000000000}"/>
          </ac:spMkLst>
        </pc:spChg>
        <pc:spChg chg="mod">
          <ac:chgData name="Gustavo Zapata Arenas" userId="1f6350537ac6c600" providerId="LiveId" clId="{ACD28FCF-CF95-4AD1-A256-DC140A117E0D}" dt="2022-04-01T13:29:21.010" v="2499" actId="208"/>
          <ac:spMkLst>
            <pc:docMk/>
            <pc:sldMk cId="0" sldId="263"/>
            <ac:spMk id="1194" creationId="{00000000-0000-0000-0000-000000000000}"/>
          </ac:spMkLst>
        </pc:spChg>
        <pc:spChg chg="mod">
          <ac:chgData name="Gustavo Zapata Arenas" userId="1f6350537ac6c600" providerId="LiveId" clId="{ACD28FCF-CF95-4AD1-A256-DC140A117E0D}" dt="2022-04-01T13:29:21.010" v="2499" actId="208"/>
          <ac:spMkLst>
            <pc:docMk/>
            <pc:sldMk cId="0" sldId="263"/>
            <ac:spMk id="1195" creationId="{00000000-0000-0000-0000-000000000000}"/>
          </ac:spMkLst>
        </pc:spChg>
        <pc:spChg chg="mod">
          <ac:chgData name="Gustavo Zapata Arenas" userId="1f6350537ac6c600" providerId="LiveId" clId="{ACD28FCF-CF95-4AD1-A256-DC140A117E0D}" dt="2022-04-01T13:29:21.010" v="2499" actId="208"/>
          <ac:spMkLst>
            <pc:docMk/>
            <pc:sldMk cId="0" sldId="263"/>
            <ac:spMk id="1196" creationId="{00000000-0000-0000-0000-000000000000}"/>
          </ac:spMkLst>
        </pc:spChg>
        <pc:spChg chg="mod">
          <ac:chgData name="Gustavo Zapata Arenas" userId="1f6350537ac6c600" providerId="LiveId" clId="{ACD28FCF-CF95-4AD1-A256-DC140A117E0D}" dt="2022-04-01T13:29:21.010" v="2499" actId="208"/>
          <ac:spMkLst>
            <pc:docMk/>
            <pc:sldMk cId="0" sldId="263"/>
            <ac:spMk id="1197" creationId="{00000000-0000-0000-0000-000000000000}"/>
          </ac:spMkLst>
        </pc:spChg>
        <pc:spChg chg="mod">
          <ac:chgData name="Gustavo Zapata Arenas" userId="1f6350537ac6c600" providerId="LiveId" clId="{ACD28FCF-CF95-4AD1-A256-DC140A117E0D}" dt="2022-04-01T13:29:21.010" v="2499" actId="208"/>
          <ac:spMkLst>
            <pc:docMk/>
            <pc:sldMk cId="0" sldId="263"/>
            <ac:spMk id="1198" creationId="{00000000-0000-0000-0000-000000000000}"/>
          </ac:spMkLst>
        </pc:spChg>
        <pc:spChg chg="mod">
          <ac:chgData name="Gustavo Zapata Arenas" userId="1f6350537ac6c600" providerId="LiveId" clId="{ACD28FCF-CF95-4AD1-A256-DC140A117E0D}" dt="2022-04-01T13:29:21.010" v="2499" actId="208"/>
          <ac:spMkLst>
            <pc:docMk/>
            <pc:sldMk cId="0" sldId="263"/>
            <ac:spMk id="1199" creationId="{00000000-0000-0000-0000-000000000000}"/>
          </ac:spMkLst>
        </pc:spChg>
        <pc:spChg chg="mod">
          <ac:chgData name="Gustavo Zapata Arenas" userId="1f6350537ac6c600" providerId="LiveId" clId="{ACD28FCF-CF95-4AD1-A256-DC140A117E0D}" dt="2022-04-01T13:29:21.010" v="2499" actId="208"/>
          <ac:spMkLst>
            <pc:docMk/>
            <pc:sldMk cId="0" sldId="263"/>
            <ac:spMk id="1200" creationId="{00000000-0000-0000-0000-000000000000}"/>
          </ac:spMkLst>
        </pc:spChg>
        <pc:spChg chg="mod">
          <ac:chgData name="Gustavo Zapata Arenas" userId="1f6350537ac6c600" providerId="LiveId" clId="{ACD28FCF-CF95-4AD1-A256-DC140A117E0D}" dt="2022-04-01T13:29:21.010" v="2499" actId="208"/>
          <ac:spMkLst>
            <pc:docMk/>
            <pc:sldMk cId="0" sldId="263"/>
            <ac:spMk id="1201" creationId="{00000000-0000-0000-0000-000000000000}"/>
          </ac:spMkLst>
        </pc:spChg>
        <pc:spChg chg="mod">
          <ac:chgData name="Gustavo Zapata Arenas" userId="1f6350537ac6c600" providerId="LiveId" clId="{ACD28FCF-CF95-4AD1-A256-DC140A117E0D}" dt="2022-04-01T13:29:21.010" v="2499" actId="208"/>
          <ac:spMkLst>
            <pc:docMk/>
            <pc:sldMk cId="0" sldId="263"/>
            <ac:spMk id="1202" creationId="{00000000-0000-0000-0000-000000000000}"/>
          </ac:spMkLst>
        </pc:spChg>
        <pc:spChg chg="mod">
          <ac:chgData name="Gustavo Zapata Arenas" userId="1f6350537ac6c600" providerId="LiveId" clId="{ACD28FCF-CF95-4AD1-A256-DC140A117E0D}" dt="2022-04-01T13:29:21.010" v="2499" actId="208"/>
          <ac:spMkLst>
            <pc:docMk/>
            <pc:sldMk cId="0" sldId="263"/>
            <ac:spMk id="1203" creationId="{00000000-0000-0000-0000-000000000000}"/>
          </ac:spMkLst>
        </pc:spChg>
        <pc:spChg chg="mod">
          <ac:chgData name="Gustavo Zapata Arenas" userId="1f6350537ac6c600" providerId="LiveId" clId="{ACD28FCF-CF95-4AD1-A256-DC140A117E0D}" dt="2022-04-01T13:29:21.010" v="2499" actId="208"/>
          <ac:spMkLst>
            <pc:docMk/>
            <pc:sldMk cId="0" sldId="263"/>
            <ac:spMk id="1204" creationId="{00000000-0000-0000-0000-000000000000}"/>
          </ac:spMkLst>
        </pc:spChg>
        <pc:spChg chg="mod">
          <ac:chgData name="Gustavo Zapata Arenas" userId="1f6350537ac6c600" providerId="LiveId" clId="{ACD28FCF-CF95-4AD1-A256-DC140A117E0D}" dt="2022-04-01T13:29:21.010" v="2499" actId="208"/>
          <ac:spMkLst>
            <pc:docMk/>
            <pc:sldMk cId="0" sldId="263"/>
            <ac:spMk id="1205" creationId="{00000000-0000-0000-0000-000000000000}"/>
          </ac:spMkLst>
        </pc:spChg>
        <pc:spChg chg="mod">
          <ac:chgData name="Gustavo Zapata Arenas" userId="1f6350537ac6c600" providerId="LiveId" clId="{ACD28FCF-CF95-4AD1-A256-DC140A117E0D}" dt="2022-04-01T13:29:21.010" v="2499" actId="208"/>
          <ac:spMkLst>
            <pc:docMk/>
            <pc:sldMk cId="0" sldId="263"/>
            <ac:spMk id="1206" creationId="{00000000-0000-0000-0000-000000000000}"/>
          </ac:spMkLst>
        </pc:spChg>
        <pc:spChg chg="mod">
          <ac:chgData name="Gustavo Zapata Arenas" userId="1f6350537ac6c600" providerId="LiveId" clId="{ACD28FCF-CF95-4AD1-A256-DC140A117E0D}" dt="2022-04-01T13:29:21.010" v="2499" actId="208"/>
          <ac:spMkLst>
            <pc:docMk/>
            <pc:sldMk cId="0" sldId="263"/>
            <ac:spMk id="1207" creationId="{00000000-0000-0000-0000-000000000000}"/>
          </ac:spMkLst>
        </pc:spChg>
        <pc:spChg chg="mod">
          <ac:chgData name="Gustavo Zapata Arenas" userId="1f6350537ac6c600" providerId="LiveId" clId="{ACD28FCF-CF95-4AD1-A256-DC140A117E0D}" dt="2022-04-01T13:29:21.010" v="2499" actId="208"/>
          <ac:spMkLst>
            <pc:docMk/>
            <pc:sldMk cId="0" sldId="263"/>
            <ac:spMk id="1208" creationId="{00000000-0000-0000-0000-000000000000}"/>
          </ac:spMkLst>
        </pc:spChg>
        <pc:spChg chg="mod">
          <ac:chgData name="Gustavo Zapata Arenas" userId="1f6350537ac6c600" providerId="LiveId" clId="{ACD28FCF-CF95-4AD1-A256-DC140A117E0D}" dt="2022-04-01T13:29:21.010" v="2499" actId="208"/>
          <ac:spMkLst>
            <pc:docMk/>
            <pc:sldMk cId="0" sldId="263"/>
            <ac:spMk id="1209" creationId="{00000000-0000-0000-0000-000000000000}"/>
          </ac:spMkLst>
        </pc:spChg>
        <pc:spChg chg="mod">
          <ac:chgData name="Gustavo Zapata Arenas" userId="1f6350537ac6c600" providerId="LiveId" clId="{ACD28FCF-CF95-4AD1-A256-DC140A117E0D}" dt="2022-04-01T13:29:21.010" v="2499" actId="208"/>
          <ac:spMkLst>
            <pc:docMk/>
            <pc:sldMk cId="0" sldId="263"/>
            <ac:spMk id="1210" creationId="{00000000-0000-0000-0000-000000000000}"/>
          </ac:spMkLst>
        </pc:spChg>
        <pc:spChg chg="mod">
          <ac:chgData name="Gustavo Zapata Arenas" userId="1f6350537ac6c600" providerId="LiveId" clId="{ACD28FCF-CF95-4AD1-A256-DC140A117E0D}" dt="2022-04-01T13:29:21.010" v="2499" actId="208"/>
          <ac:spMkLst>
            <pc:docMk/>
            <pc:sldMk cId="0" sldId="263"/>
            <ac:spMk id="1211" creationId="{00000000-0000-0000-0000-000000000000}"/>
          </ac:spMkLst>
        </pc:spChg>
        <pc:spChg chg="mod">
          <ac:chgData name="Gustavo Zapata Arenas" userId="1f6350537ac6c600" providerId="LiveId" clId="{ACD28FCF-CF95-4AD1-A256-DC140A117E0D}" dt="2022-04-01T13:29:21.010" v="2499" actId="208"/>
          <ac:spMkLst>
            <pc:docMk/>
            <pc:sldMk cId="0" sldId="263"/>
            <ac:spMk id="1212" creationId="{00000000-0000-0000-0000-000000000000}"/>
          </ac:spMkLst>
        </pc:spChg>
        <pc:spChg chg="mod">
          <ac:chgData name="Gustavo Zapata Arenas" userId="1f6350537ac6c600" providerId="LiveId" clId="{ACD28FCF-CF95-4AD1-A256-DC140A117E0D}" dt="2022-04-01T13:29:21.010" v="2499" actId="208"/>
          <ac:spMkLst>
            <pc:docMk/>
            <pc:sldMk cId="0" sldId="263"/>
            <ac:spMk id="1213" creationId="{00000000-0000-0000-0000-000000000000}"/>
          </ac:spMkLst>
        </pc:spChg>
        <pc:spChg chg="mod">
          <ac:chgData name="Gustavo Zapata Arenas" userId="1f6350537ac6c600" providerId="LiveId" clId="{ACD28FCF-CF95-4AD1-A256-DC140A117E0D}" dt="2022-04-01T13:29:21.010" v="2499" actId="208"/>
          <ac:spMkLst>
            <pc:docMk/>
            <pc:sldMk cId="0" sldId="263"/>
            <ac:spMk id="1214" creationId="{00000000-0000-0000-0000-000000000000}"/>
          </ac:spMkLst>
        </pc:spChg>
        <pc:spChg chg="mod">
          <ac:chgData name="Gustavo Zapata Arenas" userId="1f6350537ac6c600" providerId="LiveId" clId="{ACD28FCF-CF95-4AD1-A256-DC140A117E0D}" dt="2022-04-01T13:29:21.010" v="2499" actId="208"/>
          <ac:spMkLst>
            <pc:docMk/>
            <pc:sldMk cId="0" sldId="263"/>
            <ac:spMk id="1215" creationId="{00000000-0000-0000-0000-000000000000}"/>
          </ac:spMkLst>
        </pc:spChg>
        <pc:spChg chg="mod">
          <ac:chgData name="Gustavo Zapata Arenas" userId="1f6350537ac6c600" providerId="LiveId" clId="{ACD28FCF-CF95-4AD1-A256-DC140A117E0D}" dt="2022-04-01T13:29:21.010" v="2499" actId="208"/>
          <ac:spMkLst>
            <pc:docMk/>
            <pc:sldMk cId="0" sldId="263"/>
            <ac:spMk id="1216" creationId="{00000000-0000-0000-0000-000000000000}"/>
          </ac:spMkLst>
        </pc:spChg>
        <pc:spChg chg="mod">
          <ac:chgData name="Gustavo Zapata Arenas" userId="1f6350537ac6c600" providerId="LiveId" clId="{ACD28FCF-CF95-4AD1-A256-DC140A117E0D}" dt="2022-04-01T13:29:21.010" v="2499" actId="208"/>
          <ac:spMkLst>
            <pc:docMk/>
            <pc:sldMk cId="0" sldId="263"/>
            <ac:spMk id="1217" creationId="{00000000-0000-0000-0000-000000000000}"/>
          </ac:spMkLst>
        </pc:spChg>
        <pc:spChg chg="mod">
          <ac:chgData name="Gustavo Zapata Arenas" userId="1f6350537ac6c600" providerId="LiveId" clId="{ACD28FCF-CF95-4AD1-A256-DC140A117E0D}" dt="2022-04-01T13:29:21.010" v="2499" actId="208"/>
          <ac:spMkLst>
            <pc:docMk/>
            <pc:sldMk cId="0" sldId="263"/>
            <ac:spMk id="1218" creationId="{00000000-0000-0000-0000-000000000000}"/>
          </ac:spMkLst>
        </pc:spChg>
        <pc:picChg chg="del">
          <ac:chgData name="Gustavo Zapata Arenas" userId="1f6350537ac6c600" providerId="LiveId" clId="{ACD28FCF-CF95-4AD1-A256-DC140A117E0D}" dt="2022-03-31T13:24:48.107" v="883"/>
          <ac:picMkLst>
            <pc:docMk/>
            <pc:sldMk cId="0" sldId="263"/>
            <ac:picMk id="2" creationId="{B52173ED-5150-4786-86EC-AF7114BC21D6}"/>
          </ac:picMkLst>
        </pc:picChg>
        <pc:picChg chg="add mod">
          <ac:chgData name="Gustavo Zapata Arenas" userId="1f6350537ac6c600" providerId="LiveId" clId="{ACD28FCF-CF95-4AD1-A256-DC140A117E0D}" dt="2022-03-31T14:17:47.303" v="1120" actId="1076"/>
          <ac:picMkLst>
            <pc:docMk/>
            <pc:sldMk cId="0" sldId="263"/>
            <ac:picMk id="4" creationId="{A0B3A96B-B0FC-4BE7-8C3D-ECEB228BB115}"/>
          </ac:picMkLst>
        </pc:picChg>
        <pc:picChg chg="del">
          <ac:chgData name="Gustavo Zapata Arenas" userId="1f6350537ac6c600" providerId="LiveId" clId="{ACD28FCF-CF95-4AD1-A256-DC140A117E0D}" dt="2022-03-31T13:16:42.167" v="679" actId="478"/>
          <ac:picMkLst>
            <pc:docMk/>
            <pc:sldMk cId="0" sldId="263"/>
            <ac:picMk id="1219" creationId="{00000000-0000-0000-0000-000000000000}"/>
          </ac:picMkLst>
        </pc:picChg>
      </pc:sldChg>
      <pc:sldChg chg="modSp mod">
        <pc:chgData name="Gustavo Zapata Arenas" userId="1f6350537ac6c600" providerId="LiveId" clId="{ACD28FCF-CF95-4AD1-A256-DC140A117E0D}" dt="2022-03-31T20:42:19.892" v="2464" actId="207"/>
        <pc:sldMkLst>
          <pc:docMk/>
          <pc:sldMk cId="0" sldId="265"/>
        </pc:sldMkLst>
        <pc:spChg chg="mod">
          <ac:chgData name="Gustavo Zapata Arenas" userId="1f6350537ac6c600" providerId="LiveId" clId="{ACD28FCF-CF95-4AD1-A256-DC140A117E0D}" dt="2022-03-31T20:42:16.731" v="2463" actId="207"/>
          <ac:spMkLst>
            <pc:docMk/>
            <pc:sldMk cId="0" sldId="265"/>
            <ac:spMk id="1233" creationId="{00000000-0000-0000-0000-000000000000}"/>
          </ac:spMkLst>
        </pc:spChg>
        <pc:spChg chg="mod">
          <ac:chgData name="Gustavo Zapata Arenas" userId="1f6350537ac6c600" providerId="LiveId" clId="{ACD28FCF-CF95-4AD1-A256-DC140A117E0D}" dt="2022-03-31T20:42:19.892" v="2464" actId="207"/>
          <ac:spMkLst>
            <pc:docMk/>
            <pc:sldMk cId="0" sldId="265"/>
            <ac:spMk id="1234" creationId="{00000000-0000-0000-0000-000000000000}"/>
          </ac:spMkLst>
        </pc:spChg>
        <pc:spChg chg="mod">
          <ac:chgData name="Gustavo Zapata Arenas" userId="1f6350537ac6c600" providerId="LiveId" clId="{ACD28FCF-CF95-4AD1-A256-DC140A117E0D}" dt="2022-03-31T16:45:51.065" v="2427" actId="207"/>
          <ac:spMkLst>
            <pc:docMk/>
            <pc:sldMk cId="0" sldId="265"/>
            <ac:spMk id="1236" creationId="{00000000-0000-0000-0000-000000000000}"/>
          </ac:spMkLst>
        </pc:spChg>
        <pc:spChg chg="mod">
          <ac:chgData name="Gustavo Zapata Arenas" userId="1f6350537ac6c600" providerId="LiveId" clId="{ACD28FCF-CF95-4AD1-A256-DC140A117E0D}" dt="2022-03-31T20:41:39.573" v="2462" actId="208"/>
          <ac:spMkLst>
            <pc:docMk/>
            <pc:sldMk cId="0" sldId="265"/>
            <ac:spMk id="1238" creationId="{00000000-0000-0000-0000-000000000000}"/>
          </ac:spMkLst>
        </pc:spChg>
        <pc:spChg chg="mod">
          <ac:chgData name="Gustavo Zapata Arenas" userId="1f6350537ac6c600" providerId="LiveId" clId="{ACD28FCF-CF95-4AD1-A256-DC140A117E0D}" dt="2022-03-31T20:41:39.573" v="2462" actId="208"/>
          <ac:spMkLst>
            <pc:docMk/>
            <pc:sldMk cId="0" sldId="265"/>
            <ac:spMk id="1239" creationId="{00000000-0000-0000-0000-000000000000}"/>
          </ac:spMkLst>
        </pc:spChg>
        <pc:spChg chg="mod">
          <ac:chgData name="Gustavo Zapata Arenas" userId="1f6350537ac6c600" providerId="LiveId" clId="{ACD28FCF-CF95-4AD1-A256-DC140A117E0D}" dt="2022-03-31T20:41:39.573" v="2462" actId="208"/>
          <ac:spMkLst>
            <pc:docMk/>
            <pc:sldMk cId="0" sldId="265"/>
            <ac:spMk id="1240" creationId="{00000000-0000-0000-0000-000000000000}"/>
          </ac:spMkLst>
        </pc:spChg>
        <pc:spChg chg="mod">
          <ac:chgData name="Gustavo Zapata Arenas" userId="1f6350537ac6c600" providerId="LiveId" clId="{ACD28FCF-CF95-4AD1-A256-DC140A117E0D}" dt="2022-03-31T20:41:39.573" v="2462" actId="208"/>
          <ac:spMkLst>
            <pc:docMk/>
            <pc:sldMk cId="0" sldId="265"/>
            <ac:spMk id="1241" creationId="{00000000-0000-0000-0000-000000000000}"/>
          </ac:spMkLst>
        </pc:spChg>
        <pc:spChg chg="mod">
          <ac:chgData name="Gustavo Zapata Arenas" userId="1f6350537ac6c600" providerId="LiveId" clId="{ACD28FCF-CF95-4AD1-A256-DC140A117E0D}" dt="2022-03-31T20:41:39.573" v="2462" actId="208"/>
          <ac:spMkLst>
            <pc:docMk/>
            <pc:sldMk cId="0" sldId="265"/>
            <ac:spMk id="1242" creationId="{00000000-0000-0000-0000-000000000000}"/>
          </ac:spMkLst>
        </pc:spChg>
        <pc:spChg chg="mod">
          <ac:chgData name="Gustavo Zapata Arenas" userId="1f6350537ac6c600" providerId="LiveId" clId="{ACD28FCF-CF95-4AD1-A256-DC140A117E0D}" dt="2022-03-31T20:41:39.573" v="2462" actId="208"/>
          <ac:spMkLst>
            <pc:docMk/>
            <pc:sldMk cId="0" sldId="265"/>
            <ac:spMk id="1243" creationId="{00000000-0000-0000-0000-000000000000}"/>
          </ac:spMkLst>
        </pc:spChg>
        <pc:spChg chg="mod">
          <ac:chgData name="Gustavo Zapata Arenas" userId="1f6350537ac6c600" providerId="LiveId" clId="{ACD28FCF-CF95-4AD1-A256-DC140A117E0D}" dt="2022-03-31T20:41:39.573" v="2462" actId="208"/>
          <ac:spMkLst>
            <pc:docMk/>
            <pc:sldMk cId="0" sldId="265"/>
            <ac:spMk id="1244" creationId="{00000000-0000-0000-0000-000000000000}"/>
          </ac:spMkLst>
        </pc:spChg>
        <pc:spChg chg="mod">
          <ac:chgData name="Gustavo Zapata Arenas" userId="1f6350537ac6c600" providerId="LiveId" clId="{ACD28FCF-CF95-4AD1-A256-DC140A117E0D}" dt="2022-03-31T20:41:39.573" v="2462" actId="208"/>
          <ac:spMkLst>
            <pc:docMk/>
            <pc:sldMk cId="0" sldId="265"/>
            <ac:spMk id="1245" creationId="{00000000-0000-0000-0000-000000000000}"/>
          </ac:spMkLst>
        </pc:spChg>
        <pc:spChg chg="mod">
          <ac:chgData name="Gustavo Zapata Arenas" userId="1f6350537ac6c600" providerId="LiveId" clId="{ACD28FCF-CF95-4AD1-A256-DC140A117E0D}" dt="2022-03-31T20:41:39.573" v="2462" actId="208"/>
          <ac:spMkLst>
            <pc:docMk/>
            <pc:sldMk cId="0" sldId="265"/>
            <ac:spMk id="1246" creationId="{00000000-0000-0000-0000-000000000000}"/>
          </ac:spMkLst>
        </pc:spChg>
        <pc:spChg chg="mod">
          <ac:chgData name="Gustavo Zapata Arenas" userId="1f6350537ac6c600" providerId="LiveId" clId="{ACD28FCF-CF95-4AD1-A256-DC140A117E0D}" dt="2022-03-31T20:41:39.573" v="2462" actId="208"/>
          <ac:spMkLst>
            <pc:docMk/>
            <pc:sldMk cId="0" sldId="265"/>
            <ac:spMk id="1247" creationId="{00000000-0000-0000-0000-000000000000}"/>
          </ac:spMkLst>
        </pc:spChg>
        <pc:spChg chg="mod">
          <ac:chgData name="Gustavo Zapata Arenas" userId="1f6350537ac6c600" providerId="LiveId" clId="{ACD28FCF-CF95-4AD1-A256-DC140A117E0D}" dt="2022-03-31T20:41:39.573" v="2462" actId="208"/>
          <ac:spMkLst>
            <pc:docMk/>
            <pc:sldMk cId="0" sldId="265"/>
            <ac:spMk id="1248" creationId="{00000000-0000-0000-0000-000000000000}"/>
          </ac:spMkLst>
        </pc:spChg>
        <pc:spChg chg="mod">
          <ac:chgData name="Gustavo Zapata Arenas" userId="1f6350537ac6c600" providerId="LiveId" clId="{ACD28FCF-CF95-4AD1-A256-DC140A117E0D}" dt="2022-03-31T20:41:39.573" v="2462" actId="208"/>
          <ac:spMkLst>
            <pc:docMk/>
            <pc:sldMk cId="0" sldId="265"/>
            <ac:spMk id="1249" creationId="{00000000-0000-0000-0000-000000000000}"/>
          </ac:spMkLst>
        </pc:spChg>
        <pc:spChg chg="mod">
          <ac:chgData name="Gustavo Zapata Arenas" userId="1f6350537ac6c600" providerId="LiveId" clId="{ACD28FCF-CF95-4AD1-A256-DC140A117E0D}" dt="2022-03-31T20:41:39.573" v="2462" actId="208"/>
          <ac:spMkLst>
            <pc:docMk/>
            <pc:sldMk cId="0" sldId="265"/>
            <ac:spMk id="1250" creationId="{00000000-0000-0000-0000-000000000000}"/>
          </ac:spMkLst>
        </pc:spChg>
        <pc:spChg chg="mod">
          <ac:chgData name="Gustavo Zapata Arenas" userId="1f6350537ac6c600" providerId="LiveId" clId="{ACD28FCF-CF95-4AD1-A256-DC140A117E0D}" dt="2022-03-31T20:41:39.573" v="2462" actId="208"/>
          <ac:spMkLst>
            <pc:docMk/>
            <pc:sldMk cId="0" sldId="265"/>
            <ac:spMk id="1251" creationId="{00000000-0000-0000-0000-000000000000}"/>
          </ac:spMkLst>
        </pc:spChg>
        <pc:spChg chg="mod">
          <ac:chgData name="Gustavo Zapata Arenas" userId="1f6350537ac6c600" providerId="LiveId" clId="{ACD28FCF-CF95-4AD1-A256-DC140A117E0D}" dt="2022-03-31T20:41:39.573" v="2462" actId="208"/>
          <ac:spMkLst>
            <pc:docMk/>
            <pc:sldMk cId="0" sldId="265"/>
            <ac:spMk id="1252" creationId="{00000000-0000-0000-0000-000000000000}"/>
          </ac:spMkLst>
        </pc:spChg>
        <pc:spChg chg="mod">
          <ac:chgData name="Gustavo Zapata Arenas" userId="1f6350537ac6c600" providerId="LiveId" clId="{ACD28FCF-CF95-4AD1-A256-DC140A117E0D}" dt="2022-03-31T20:41:39.573" v="2462" actId="208"/>
          <ac:spMkLst>
            <pc:docMk/>
            <pc:sldMk cId="0" sldId="265"/>
            <ac:spMk id="1253" creationId="{00000000-0000-0000-0000-000000000000}"/>
          </ac:spMkLst>
        </pc:spChg>
        <pc:spChg chg="mod">
          <ac:chgData name="Gustavo Zapata Arenas" userId="1f6350537ac6c600" providerId="LiveId" clId="{ACD28FCF-CF95-4AD1-A256-DC140A117E0D}" dt="2022-03-31T20:41:39.573" v="2462" actId="208"/>
          <ac:spMkLst>
            <pc:docMk/>
            <pc:sldMk cId="0" sldId="265"/>
            <ac:spMk id="1254" creationId="{00000000-0000-0000-0000-000000000000}"/>
          </ac:spMkLst>
        </pc:spChg>
        <pc:spChg chg="mod">
          <ac:chgData name="Gustavo Zapata Arenas" userId="1f6350537ac6c600" providerId="LiveId" clId="{ACD28FCF-CF95-4AD1-A256-DC140A117E0D}" dt="2022-03-31T20:41:39.573" v="2462" actId="208"/>
          <ac:spMkLst>
            <pc:docMk/>
            <pc:sldMk cId="0" sldId="265"/>
            <ac:spMk id="1255" creationId="{00000000-0000-0000-0000-000000000000}"/>
          </ac:spMkLst>
        </pc:spChg>
        <pc:spChg chg="mod">
          <ac:chgData name="Gustavo Zapata Arenas" userId="1f6350537ac6c600" providerId="LiveId" clId="{ACD28FCF-CF95-4AD1-A256-DC140A117E0D}" dt="2022-03-31T20:41:39.573" v="2462" actId="208"/>
          <ac:spMkLst>
            <pc:docMk/>
            <pc:sldMk cId="0" sldId="265"/>
            <ac:spMk id="1256" creationId="{00000000-0000-0000-0000-000000000000}"/>
          </ac:spMkLst>
        </pc:spChg>
        <pc:spChg chg="mod">
          <ac:chgData name="Gustavo Zapata Arenas" userId="1f6350537ac6c600" providerId="LiveId" clId="{ACD28FCF-CF95-4AD1-A256-DC140A117E0D}" dt="2022-03-31T20:41:39.573" v="2462" actId="208"/>
          <ac:spMkLst>
            <pc:docMk/>
            <pc:sldMk cId="0" sldId="265"/>
            <ac:spMk id="1257" creationId="{00000000-0000-0000-0000-000000000000}"/>
          </ac:spMkLst>
        </pc:spChg>
        <pc:spChg chg="mod">
          <ac:chgData name="Gustavo Zapata Arenas" userId="1f6350537ac6c600" providerId="LiveId" clId="{ACD28FCF-CF95-4AD1-A256-DC140A117E0D}" dt="2022-03-31T20:41:39.573" v="2462" actId="208"/>
          <ac:spMkLst>
            <pc:docMk/>
            <pc:sldMk cId="0" sldId="265"/>
            <ac:spMk id="1258" creationId="{00000000-0000-0000-0000-000000000000}"/>
          </ac:spMkLst>
        </pc:spChg>
        <pc:spChg chg="mod">
          <ac:chgData name="Gustavo Zapata Arenas" userId="1f6350537ac6c600" providerId="LiveId" clId="{ACD28FCF-CF95-4AD1-A256-DC140A117E0D}" dt="2022-03-31T20:41:39.573" v="2462" actId="208"/>
          <ac:spMkLst>
            <pc:docMk/>
            <pc:sldMk cId="0" sldId="265"/>
            <ac:spMk id="1259" creationId="{00000000-0000-0000-0000-000000000000}"/>
          </ac:spMkLst>
        </pc:spChg>
        <pc:spChg chg="mod">
          <ac:chgData name="Gustavo Zapata Arenas" userId="1f6350537ac6c600" providerId="LiveId" clId="{ACD28FCF-CF95-4AD1-A256-DC140A117E0D}" dt="2022-03-31T20:41:39.573" v="2462" actId="208"/>
          <ac:spMkLst>
            <pc:docMk/>
            <pc:sldMk cId="0" sldId="265"/>
            <ac:spMk id="1260" creationId="{00000000-0000-0000-0000-000000000000}"/>
          </ac:spMkLst>
        </pc:spChg>
        <pc:spChg chg="mod">
          <ac:chgData name="Gustavo Zapata Arenas" userId="1f6350537ac6c600" providerId="LiveId" clId="{ACD28FCF-CF95-4AD1-A256-DC140A117E0D}" dt="2022-03-31T20:41:39.573" v="2462" actId="208"/>
          <ac:spMkLst>
            <pc:docMk/>
            <pc:sldMk cId="0" sldId="265"/>
            <ac:spMk id="1261" creationId="{00000000-0000-0000-0000-000000000000}"/>
          </ac:spMkLst>
        </pc:spChg>
        <pc:spChg chg="mod">
          <ac:chgData name="Gustavo Zapata Arenas" userId="1f6350537ac6c600" providerId="LiveId" clId="{ACD28FCF-CF95-4AD1-A256-DC140A117E0D}" dt="2022-03-31T20:41:39.573" v="2462" actId="208"/>
          <ac:spMkLst>
            <pc:docMk/>
            <pc:sldMk cId="0" sldId="265"/>
            <ac:spMk id="1262" creationId="{00000000-0000-0000-0000-000000000000}"/>
          </ac:spMkLst>
        </pc:spChg>
        <pc:spChg chg="mod">
          <ac:chgData name="Gustavo Zapata Arenas" userId="1f6350537ac6c600" providerId="LiveId" clId="{ACD28FCF-CF95-4AD1-A256-DC140A117E0D}" dt="2022-03-31T20:41:39.573" v="2462" actId="208"/>
          <ac:spMkLst>
            <pc:docMk/>
            <pc:sldMk cId="0" sldId="265"/>
            <ac:spMk id="1263" creationId="{00000000-0000-0000-0000-000000000000}"/>
          </ac:spMkLst>
        </pc:spChg>
      </pc:sldChg>
      <pc:sldChg chg="modSp mod">
        <pc:chgData name="Gustavo Zapata Arenas" userId="1f6350537ac6c600" providerId="LiveId" clId="{ACD28FCF-CF95-4AD1-A256-DC140A117E0D}" dt="2022-03-31T16:40:41.730" v="2358" actId="20577"/>
        <pc:sldMkLst>
          <pc:docMk/>
          <pc:sldMk cId="0" sldId="267"/>
        </pc:sldMkLst>
        <pc:spChg chg="mod">
          <ac:chgData name="Gustavo Zapata Arenas" userId="1f6350537ac6c600" providerId="LiveId" clId="{ACD28FCF-CF95-4AD1-A256-DC140A117E0D}" dt="2022-03-31T16:40:41.730" v="2358" actId="20577"/>
          <ac:spMkLst>
            <pc:docMk/>
            <pc:sldMk cId="0" sldId="267"/>
            <ac:spMk id="1334" creationId="{00000000-0000-0000-0000-000000000000}"/>
          </ac:spMkLst>
        </pc:spChg>
      </pc:sldChg>
      <pc:sldChg chg="modSp mod ord modNotes">
        <pc:chgData name="Gustavo Zapata Arenas" userId="1f6350537ac6c600" providerId="LiveId" clId="{ACD28FCF-CF95-4AD1-A256-DC140A117E0D}" dt="2022-03-31T16:00:02.142" v="1940" actId="108"/>
        <pc:sldMkLst>
          <pc:docMk/>
          <pc:sldMk cId="0" sldId="269"/>
        </pc:sldMkLst>
        <pc:spChg chg="mod">
          <ac:chgData name="Gustavo Zapata Arenas" userId="1f6350537ac6c600" providerId="LiveId" clId="{ACD28FCF-CF95-4AD1-A256-DC140A117E0D}" dt="2022-03-31T14:29:02.261" v="1512" actId="20577"/>
          <ac:spMkLst>
            <pc:docMk/>
            <pc:sldMk cId="0" sldId="269"/>
            <ac:spMk id="1391" creationId="{00000000-0000-0000-0000-000000000000}"/>
          </ac:spMkLst>
        </pc:spChg>
        <pc:spChg chg="mod">
          <ac:chgData name="Gustavo Zapata Arenas" userId="1f6350537ac6c600" providerId="LiveId" clId="{ACD28FCF-CF95-4AD1-A256-DC140A117E0D}" dt="2022-03-31T16:00:02.142" v="1940" actId="108"/>
          <ac:spMkLst>
            <pc:docMk/>
            <pc:sldMk cId="0" sldId="269"/>
            <ac:spMk id="1392" creationId="{00000000-0000-0000-0000-000000000000}"/>
          </ac:spMkLst>
        </pc:spChg>
      </pc:sldChg>
      <pc:sldChg chg="modSp mod ord modNotes">
        <pc:chgData name="Gustavo Zapata Arenas" userId="1f6350537ac6c600" providerId="LiveId" clId="{ACD28FCF-CF95-4AD1-A256-DC140A117E0D}" dt="2022-03-31T14:48:03.468" v="1584" actId="14100"/>
        <pc:sldMkLst>
          <pc:docMk/>
          <pc:sldMk cId="0" sldId="278"/>
        </pc:sldMkLst>
        <pc:spChg chg="mod">
          <ac:chgData name="Gustavo Zapata Arenas" userId="1f6350537ac6c600" providerId="LiveId" clId="{ACD28FCF-CF95-4AD1-A256-DC140A117E0D}" dt="2022-03-31T14:48:03.468" v="1584" actId="14100"/>
          <ac:spMkLst>
            <pc:docMk/>
            <pc:sldMk cId="0" sldId="278"/>
            <ac:spMk id="2222" creationId="{00000000-0000-0000-0000-000000000000}"/>
          </ac:spMkLst>
        </pc:spChg>
        <pc:spChg chg="mod">
          <ac:chgData name="Gustavo Zapata Arenas" userId="1f6350537ac6c600" providerId="LiveId" clId="{ACD28FCF-CF95-4AD1-A256-DC140A117E0D}" dt="2022-03-31T14:47:04.574" v="1555" actId="20577"/>
          <ac:spMkLst>
            <pc:docMk/>
            <pc:sldMk cId="0" sldId="278"/>
            <ac:spMk id="2243" creationId="{00000000-0000-0000-0000-000000000000}"/>
          </ac:spMkLst>
        </pc:spChg>
        <pc:spChg chg="mod">
          <ac:chgData name="Gustavo Zapata Arenas" userId="1f6350537ac6c600" providerId="LiveId" clId="{ACD28FCF-CF95-4AD1-A256-DC140A117E0D}" dt="2022-03-31T14:46:51.358" v="1547" actId="20577"/>
          <ac:spMkLst>
            <pc:docMk/>
            <pc:sldMk cId="0" sldId="278"/>
            <ac:spMk id="2244" creationId="{00000000-0000-0000-0000-000000000000}"/>
          </ac:spMkLst>
        </pc:spChg>
      </pc:sldChg>
      <pc:sldChg chg="add ord">
        <pc:chgData name="Gustavo Zapata Arenas" userId="1f6350537ac6c600" providerId="LiveId" clId="{ACD28FCF-CF95-4AD1-A256-DC140A117E0D}" dt="2022-03-31T14:23:01.661" v="1224"/>
        <pc:sldMkLst>
          <pc:docMk/>
          <pc:sldMk cId="2616419162" sldId="305"/>
        </pc:sldMkLst>
      </pc:sldChg>
      <pc:sldChg chg="addSp delSp modSp new del mod">
        <pc:chgData name="Gustavo Zapata Arenas" userId="1f6350537ac6c600" providerId="LiveId" clId="{ACD28FCF-CF95-4AD1-A256-DC140A117E0D}" dt="2022-03-31T13:25:34.678" v="892" actId="2696"/>
        <pc:sldMkLst>
          <pc:docMk/>
          <pc:sldMk cId="3359564992" sldId="305"/>
        </pc:sldMkLst>
        <pc:spChg chg="del">
          <ac:chgData name="Gustavo Zapata Arenas" userId="1f6350537ac6c600" providerId="LiveId" clId="{ACD28FCF-CF95-4AD1-A256-DC140A117E0D}" dt="2022-03-31T13:25:06.987" v="888" actId="478"/>
          <ac:spMkLst>
            <pc:docMk/>
            <pc:sldMk cId="3359564992" sldId="305"/>
            <ac:spMk id="2" creationId="{5F957AC7-560B-4D79-8CA5-372ED288D414}"/>
          </ac:spMkLst>
        </pc:spChg>
        <pc:picChg chg="add del mod">
          <ac:chgData name="Gustavo Zapata Arenas" userId="1f6350537ac6c600" providerId="LiveId" clId="{ACD28FCF-CF95-4AD1-A256-DC140A117E0D}" dt="2022-03-31T13:25:03.768" v="887" actId="478"/>
          <ac:picMkLst>
            <pc:docMk/>
            <pc:sldMk cId="3359564992" sldId="305"/>
            <ac:picMk id="3" creationId="{021E13D6-F810-47CD-9F1F-F20224672B8F}"/>
          </ac:picMkLst>
        </pc:picChg>
      </pc:sldChg>
      <pc:sldChg chg="addSp delSp modSp add del mod">
        <pc:chgData name="Gustavo Zapata Arenas" userId="1f6350537ac6c600" providerId="LiveId" clId="{ACD28FCF-CF95-4AD1-A256-DC140A117E0D}" dt="2022-03-31T13:29:40.526" v="1012" actId="2696"/>
        <pc:sldMkLst>
          <pc:docMk/>
          <pc:sldMk cId="556204975" sldId="306"/>
        </pc:sldMkLst>
        <pc:spChg chg="add mod">
          <ac:chgData name="Gustavo Zapata Arenas" userId="1f6350537ac6c600" providerId="LiveId" clId="{ACD28FCF-CF95-4AD1-A256-DC140A117E0D}" dt="2022-03-31T13:28:57.961" v="1005"/>
          <ac:spMkLst>
            <pc:docMk/>
            <pc:sldMk cId="556204975" sldId="306"/>
            <ac:spMk id="34" creationId="{0AD98E2A-9A47-4BAA-8F3B-69178E0B764D}"/>
          </ac:spMkLst>
        </pc:spChg>
        <pc:spChg chg="add del mod">
          <ac:chgData name="Gustavo Zapata Arenas" userId="1f6350537ac6c600" providerId="LiveId" clId="{ACD28FCF-CF95-4AD1-A256-DC140A117E0D}" dt="2022-03-31T13:29:06.188" v="1007"/>
          <ac:spMkLst>
            <pc:docMk/>
            <pc:sldMk cId="556204975" sldId="306"/>
            <ac:spMk id="35" creationId="{58BA40D9-FE27-4E76-BF20-7A6884F02274}"/>
          </ac:spMkLst>
        </pc:spChg>
        <pc:spChg chg="add del mod">
          <ac:chgData name="Gustavo Zapata Arenas" userId="1f6350537ac6c600" providerId="LiveId" clId="{ACD28FCF-CF95-4AD1-A256-DC140A117E0D}" dt="2022-03-31T13:29:12.973" v="1009"/>
          <ac:spMkLst>
            <pc:docMk/>
            <pc:sldMk cId="556204975" sldId="306"/>
            <ac:spMk id="36" creationId="{D4627062-97B1-4296-8630-BD5C4A1B5F36}"/>
          </ac:spMkLst>
        </pc:spChg>
        <pc:spChg chg="add del">
          <ac:chgData name="Gustavo Zapata Arenas" userId="1f6350537ac6c600" providerId="LiveId" clId="{ACD28FCF-CF95-4AD1-A256-DC140A117E0D}" dt="2022-03-31T13:29:25.958" v="1011" actId="478"/>
          <ac:spMkLst>
            <pc:docMk/>
            <pc:sldMk cId="556204975" sldId="306"/>
            <ac:spMk id="38" creationId="{3170A9B3-2AF3-4AA5-9B7A-1930B81ABC42}"/>
          </ac:spMkLst>
        </pc:spChg>
        <pc:spChg chg="del mod">
          <ac:chgData name="Gustavo Zapata Arenas" userId="1f6350537ac6c600" providerId="LiveId" clId="{ACD28FCF-CF95-4AD1-A256-DC140A117E0D}" dt="2022-03-31T13:28:44.552" v="1003" actId="478"/>
          <ac:spMkLst>
            <pc:docMk/>
            <pc:sldMk cId="556204975" sldId="306"/>
            <ac:spMk id="1079" creationId="{00000000-0000-0000-0000-000000000000}"/>
          </ac:spMkLst>
        </pc:spChg>
        <pc:spChg chg="del mod">
          <ac:chgData name="Gustavo Zapata Arenas" userId="1f6350537ac6c600" providerId="LiveId" clId="{ACD28FCF-CF95-4AD1-A256-DC140A117E0D}" dt="2022-03-31T13:28:46.056" v="1004" actId="478"/>
          <ac:spMkLst>
            <pc:docMk/>
            <pc:sldMk cId="556204975" sldId="306"/>
            <ac:spMk id="1080" creationId="{00000000-0000-0000-0000-000000000000}"/>
          </ac:spMkLst>
        </pc:spChg>
        <pc:spChg chg="del mod">
          <ac:chgData name="Gustavo Zapata Arenas" userId="1f6350537ac6c600" providerId="LiveId" clId="{ACD28FCF-CF95-4AD1-A256-DC140A117E0D}" dt="2022-03-31T13:28:42.904" v="1002" actId="478"/>
          <ac:spMkLst>
            <pc:docMk/>
            <pc:sldMk cId="556204975" sldId="306"/>
            <ac:spMk id="1081" creationId="{00000000-0000-0000-0000-000000000000}"/>
          </ac:spMkLst>
        </pc:spChg>
        <pc:picChg chg="add del">
          <ac:chgData name="Gustavo Zapata Arenas" userId="1f6350537ac6c600" providerId="LiveId" clId="{ACD28FCF-CF95-4AD1-A256-DC140A117E0D}" dt="2022-03-31T13:28:22.214" v="997" actId="478"/>
          <ac:picMkLst>
            <pc:docMk/>
            <pc:sldMk cId="556204975" sldId="306"/>
            <ac:picMk id="2" creationId="{DA7A66A9-3EEC-4A69-84BC-349A49758333}"/>
          </ac:picMkLst>
        </pc:picChg>
      </pc:sldChg>
      <pc:sldChg chg="modSp add mod">
        <pc:chgData name="Gustavo Zapata Arenas" userId="1f6350537ac6c600" providerId="LiveId" clId="{ACD28FCF-CF95-4AD1-A256-DC140A117E0D}" dt="2022-03-31T13:30:34.300" v="1060" actId="20577"/>
        <pc:sldMkLst>
          <pc:docMk/>
          <pc:sldMk cId="3236678408" sldId="306"/>
        </pc:sldMkLst>
        <pc:spChg chg="mod">
          <ac:chgData name="Gustavo Zapata Arenas" userId="1f6350537ac6c600" providerId="LiveId" clId="{ACD28FCF-CF95-4AD1-A256-DC140A117E0D}" dt="2022-03-31T13:30:34.300" v="1060" actId="20577"/>
          <ac:spMkLst>
            <pc:docMk/>
            <pc:sldMk cId="3236678408" sldId="306"/>
            <ac:spMk id="1080" creationId="{00000000-0000-0000-0000-000000000000}"/>
          </ac:spMkLst>
        </pc:spChg>
        <pc:spChg chg="mod">
          <ac:chgData name="Gustavo Zapata Arenas" userId="1f6350537ac6c600" providerId="LiveId" clId="{ACD28FCF-CF95-4AD1-A256-DC140A117E0D}" dt="2022-03-31T13:30:23.791" v="1041" actId="20577"/>
          <ac:spMkLst>
            <pc:docMk/>
            <pc:sldMk cId="3236678408" sldId="306"/>
            <ac:spMk id="1081" creationId="{00000000-0000-0000-0000-000000000000}"/>
          </ac:spMkLst>
        </pc:spChg>
      </pc:sldChg>
      <pc:sldChg chg="modSp add mod">
        <pc:chgData name="Gustavo Zapata Arenas" userId="1f6350537ac6c600" providerId="LiveId" clId="{ACD28FCF-CF95-4AD1-A256-DC140A117E0D}" dt="2022-03-31T16:42:00.859" v="2372" actId="20577"/>
        <pc:sldMkLst>
          <pc:docMk/>
          <pc:sldMk cId="969784195" sldId="307"/>
        </pc:sldMkLst>
        <pc:spChg chg="mod">
          <ac:chgData name="Gustavo Zapata Arenas" userId="1f6350537ac6c600" providerId="LiveId" clId="{ACD28FCF-CF95-4AD1-A256-DC140A117E0D}" dt="2022-03-31T16:42:00.859" v="2372" actId="20577"/>
          <ac:spMkLst>
            <pc:docMk/>
            <pc:sldMk cId="969784195" sldId="307"/>
            <ac:spMk id="1080" creationId="{00000000-0000-0000-0000-000000000000}"/>
          </ac:spMkLst>
        </pc:spChg>
        <pc:spChg chg="mod">
          <ac:chgData name="Gustavo Zapata Arenas" userId="1f6350537ac6c600" providerId="LiveId" clId="{ACD28FCF-CF95-4AD1-A256-DC140A117E0D}" dt="2022-03-31T13:30:47.659" v="1063" actId="20577"/>
          <ac:spMkLst>
            <pc:docMk/>
            <pc:sldMk cId="969784195" sldId="307"/>
            <ac:spMk id="1081" creationId="{00000000-0000-0000-0000-000000000000}"/>
          </ac:spMkLst>
        </pc:spChg>
      </pc:sldChg>
      <pc:sldChg chg="modSp add mod ord">
        <pc:chgData name="Gustavo Zapata Arenas" userId="1f6350537ac6c600" providerId="LiveId" clId="{ACD28FCF-CF95-4AD1-A256-DC140A117E0D}" dt="2022-03-31T16:01:40.668" v="1955" actId="14100"/>
        <pc:sldMkLst>
          <pc:docMk/>
          <pc:sldMk cId="3807552269" sldId="308"/>
        </pc:sldMkLst>
        <pc:spChg chg="mod">
          <ac:chgData name="Gustavo Zapata Arenas" userId="1f6350537ac6c600" providerId="LiveId" clId="{ACD28FCF-CF95-4AD1-A256-DC140A117E0D}" dt="2022-03-31T15:21:13.784" v="1717" actId="20577"/>
          <ac:spMkLst>
            <pc:docMk/>
            <pc:sldMk cId="3807552269" sldId="308"/>
            <ac:spMk id="1391" creationId="{00000000-0000-0000-0000-000000000000}"/>
          </ac:spMkLst>
        </pc:spChg>
        <pc:spChg chg="mod">
          <ac:chgData name="Gustavo Zapata Arenas" userId="1f6350537ac6c600" providerId="LiveId" clId="{ACD28FCF-CF95-4AD1-A256-DC140A117E0D}" dt="2022-03-31T16:01:40.668" v="1955" actId="14100"/>
          <ac:spMkLst>
            <pc:docMk/>
            <pc:sldMk cId="3807552269" sldId="308"/>
            <ac:spMk id="1392" creationId="{00000000-0000-0000-0000-000000000000}"/>
          </ac:spMkLst>
        </pc:spChg>
      </pc:sldChg>
      <pc:sldChg chg="modSp add mod">
        <pc:chgData name="Gustavo Zapata Arenas" userId="1f6350537ac6c600" providerId="LiveId" clId="{ACD28FCF-CF95-4AD1-A256-DC140A117E0D}" dt="2022-03-31T15:59:53.058" v="1939" actId="108"/>
        <pc:sldMkLst>
          <pc:docMk/>
          <pc:sldMk cId="2433847412" sldId="309"/>
        </pc:sldMkLst>
        <pc:spChg chg="mod">
          <ac:chgData name="Gustavo Zapata Arenas" userId="1f6350537ac6c600" providerId="LiveId" clId="{ACD28FCF-CF95-4AD1-A256-DC140A117E0D}" dt="2022-03-31T15:06:59.533" v="1590" actId="20577"/>
          <ac:spMkLst>
            <pc:docMk/>
            <pc:sldMk cId="2433847412" sldId="309"/>
            <ac:spMk id="1391" creationId="{00000000-0000-0000-0000-000000000000}"/>
          </ac:spMkLst>
        </pc:spChg>
        <pc:spChg chg="mod">
          <ac:chgData name="Gustavo Zapata Arenas" userId="1f6350537ac6c600" providerId="LiveId" clId="{ACD28FCF-CF95-4AD1-A256-DC140A117E0D}" dt="2022-03-31T15:59:53.058" v="1939" actId="108"/>
          <ac:spMkLst>
            <pc:docMk/>
            <pc:sldMk cId="2433847412" sldId="309"/>
            <ac:spMk id="1392" creationId="{00000000-0000-0000-0000-000000000000}"/>
          </ac:spMkLst>
        </pc:spChg>
        <pc:spChg chg="mod">
          <ac:chgData name="Gustavo Zapata Arenas" userId="1f6350537ac6c600" providerId="LiveId" clId="{ACD28FCF-CF95-4AD1-A256-DC140A117E0D}" dt="2022-03-31T15:16:25.460" v="1625" actId="1076"/>
          <ac:spMkLst>
            <pc:docMk/>
            <pc:sldMk cId="2433847412" sldId="309"/>
            <ac:spMk id="1394" creationId="{00000000-0000-0000-0000-000000000000}"/>
          </ac:spMkLst>
        </pc:spChg>
        <pc:picChg chg="mod">
          <ac:chgData name="Gustavo Zapata Arenas" userId="1f6350537ac6c600" providerId="LiveId" clId="{ACD28FCF-CF95-4AD1-A256-DC140A117E0D}" dt="2022-03-31T15:16:28.209" v="1626" actId="1076"/>
          <ac:picMkLst>
            <pc:docMk/>
            <pc:sldMk cId="2433847412" sldId="309"/>
            <ac:picMk id="1423" creationId="{00000000-0000-0000-0000-000000000000}"/>
          </ac:picMkLst>
        </pc:picChg>
      </pc:sldChg>
      <pc:sldChg chg="modSp add mod ord">
        <pc:chgData name="Gustavo Zapata Arenas" userId="1f6350537ac6c600" providerId="LiveId" clId="{ACD28FCF-CF95-4AD1-A256-DC140A117E0D}" dt="2022-03-31T16:38:52.633" v="2272" actId="20577"/>
        <pc:sldMkLst>
          <pc:docMk/>
          <pc:sldMk cId="3685187948" sldId="310"/>
        </pc:sldMkLst>
        <pc:spChg chg="mod">
          <ac:chgData name="Gustavo Zapata Arenas" userId="1f6350537ac6c600" providerId="LiveId" clId="{ACD28FCF-CF95-4AD1-A256-DC140A117E0D}" dt="2022-03-31T16:33:23.066" v="2002" actId="20577"/>
          <ac:spMkLst>
            <pc:docMk/>
            <pc:sldMk cId="3685187948" sldId="310"/>
            <ac:spMk id="1391" creationId="{00000000-0000-0000-0000-000000000000}"/>
          </ac:spMkLst>
        </pc:spChg>
        <pc:spChg chg="mod">
          <ac:chgData name="Gustavo Zapata Arenas" userId="1f6350537ac6c600" providerId="LiveId" clId="{ACD28FCF-CF95-4AD1-A256-DC140A117E0D}" dt="2022-03-31T16:38:52.633" v="2272" actId="20577"/>
          <ac:spMkLst>
            <pc:docMk/>
            <pc:sldMk cId="3685187948" sldId="310"/>
            <ac:spMk id="1392" creationId="{00000000-0000-0000-0000-000000000000}"/>
          </ac:spMkLst>
        </pc:spChg>
      </pc:sldChg>
      <pc:sldChg chg="modSp add mod ord">
        <pc:chgData name="Gustavo Zapata Arenas" userId="1f6350537ac6c600" providerId="LiveId" clId="{ACD28FCF-CF95-4AD1-A256-DC140A117E0D}" dt="2022-03-31T16:44:30.807" v="2426" actId="20577"/>
        <pc:sldMkLst>
          <pc:docMk/>
          <pc:sldMk cId="767583145" sldId="311"/>
        </pc:sldMkLst>
        <pc:spChg chg="mod">
          <ac:chgData name="Gustavo Zapata Arenas" userId="1f6350537ac6c600" providerId="LiveId" clId="{ACD28FCF-CF95-4AD1-A256-DC140A117E0D}" dt="2022-03-31T16:42:58.606" v="2401" actId="20577"/>
          <ac:spMkLst>
            <pc:docMk/>
            <pc:sldMk cId="767583145" sldId="311"/>
            <ac:spMk id="1391" creationId="{00000000-0000-0000-0000-000000000000}"/>
          </ac:spMkLst>
        </pc:spChg>
        <pc:spChg chg="mod">
          <ac:chgData name="Gustavo Zapata Arenas" userId="1f6350537ac6c600" providerId="LiveId" clId="{ACD28FCF-CF95-4AD1-A256-DC140A117E0D}" dt="2022-03-31T16:44:30.807" v="2426" actId="20577"/>
          <ac:spMkLst>
            <pc:docMk/>
            <pc:sldMk cId="767583145" sldId="311"/>
            <ac:spMk id="1392" creationId="{00000000-0000-0000-0000-000000000000}"/>
          </ac:spMkLst>
        </pc:spChg>
      </pc:sldChg>
      <pc:sldChg chg="modSp add mod ord">
        <pc:chgData name="Gustavo Zapata Arenas" userId="1f6350537ac6c600" providerId="LiveId" clId="{ACD28FCF-CF95-4AD1-A256-DC140A117E0D}" dt="2022-03-31T16:41:31.207" v="2370" actId="20577"/>
        <pc:sldMkLst>
          <pc:docMk/>
          <pc:sldMk cId="2943430111" sldId="312"/>
        </pc:sldMkLst>
        <pc:spChg chg="mod">
          <ac:chgData name="Gustavo Zapata Arenas" userId="1f6350537ac6c600" providerId="LiveId" clId="{ACD28FCF-CF95-4AD1-A256-DC140A117E0D}" dt="2022-03-31T16:41:21.969" v="2368" actId="20577"/>
          <ac:spMkLst>
            <pc:docMk/>
            <pc:sldMk cId="2943430111" sldId="312"/>
            <ac:spMk id="1080" creationId="{00000000-0000-0000-0000-000000000000}"/>
          </ac:spMkLst>
        </pc:spChg>
        <pc:spChg chg="mod">
          <ac:chgData name="Gustavo Zapata Arenas" userId="1f6350537ac6c600" providerId="LiveId" clId="{ACD28FCF-CF95-4AD1-A256-DC140A117E0D}" dt="2022-03-31T16:41:31.207" v="2370" actId="20577"/>
          <ac:spMkLst>
            <pc:docMk/>
            <pc:sldMk cId="2943430111" sldId="312"/>
            <ac:spMk id="1081" creationId="{00000000-0000-0000-0000-000000000000}"/>
          </ac:spMkLst>
        </pc:spChg>
      </pc:sldChg>
      <pc:sldChg chg="modSp add mod ord">
        <pc:chgData name="Gustavo Zapata Arenas" userId="1f6350537ac6c600" providerId="LiveId" clId="{ACD28FCF-CF95-4AD1-A256-DC140A117E0D}" dt="2022-03-31T20:44:37.640" v="2492" actId="5793"/>
        <pc:sldMkLst>
          <pc:docMk/>
          <pc:sldMk cId="2932451522" sldId="313"/>
        </pc:sldMkLst>
        <pc:spChg chg="mod">
          <ac:chgData name="Gustavo Zapata Arenas" userId="1f6350537ac6c600" providerId="LiveId" clId="{ACD28FCF-CF95-4AD1-A256-DC140A117E0D}" dt="2022-03-31T20:41:09.614" v="2461" actId="20577"/>
          <ac:spMkLst>
            <pc:docMk/>
            <pc:sldMk cId="2932451522" sldId="313"/>
            <ac:spMk id="1391" creationId="{00000000-0000-0000-0000-000000000000}"/>
          </ac:spMkLst>
        </pc:spChg>
        <pc:spChg chg="mod">
          <ac:chgData name="Gustavo Zapata Arenas" userId="1f6350537ac6c600" providerId="LiveId" clId="{ACD28FCF-CF95-4AD1-A256-DC140A117E0D}" dt="2022-03-31T20:44:37.640" v="2492" actId="5793"/>
          <ac:spMkLst>
            <pc:docMk/>
            <pc:sldMk cId="2932451522" sldId="313"/>
            <ac:spMk id="1392" creationId="{00000000-0000-0000-0000-000000000000}"/>
          </ac:spMkLst>
        </pc:spChg>
      </pc:sldChg>
      <pc:sldChg chg="new del">
        <pc:chgData name="Gustavo Zapata Arenas" userId="1f6350537ac6c600" providerId="LiveId" clId="{ACD28FCF-CF95-4AD1-A256-DC140A117E0D}" dt="2022-04-01T13:29:06.031" v="2498" actId="680"/>
        <pc:sldMkLst>
          <pc:docMk/>
          <pc:sldMk cId="430284774" sldId="314"/>
        </pc:sldMkLst>
      </pc:sldChg>
      <pc:sldChg chg="new del">
        <pc:chgData name="Gustavo Zapata Arenas" userId="1f6350537ac6c600" providerId="LiveId" clId="{ACD28FCF-CF95-4AD1-A256-DC140A117E0D}" dt="2022-04-01T13:19:56.658" v="2496" actId="680"/>
        <pc:sldMkLst>
          <pc:docMk/>
          <pc:sldMk cId="3695912959"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dirty="0">
                <a:solidFill>
                  <a:srgbClr val="5F7D96"/>
                </a:solidFill>
              </a:rPr>
              <a:t>1. Table of contents</a:t>
            </a:r>
            <a:endParaRPr sz="850" dirty="0">
              <a:solidFill>
                <a:srgbClr val="5F7D96"/>
              </a:solidFill>
            </a:endParaRPr>
          </a:p>
          <a:p>
            <a:pPr marL="0" lvl="0" indent="0" algn="l" rtl="0">
              <a:lnSpc>
                <a:spcPct val="115000"/>
              </a:lnSpc>
              <a:spcBef>
                <a:spcPts val="0"/>
              </a:spcBef>
              <a:spcAft>
                <a:spcPts val="0"/>
              </a:spcAft>
              <a:buNone/>
            </a:pPr>
            <a:r>
              <a:rPr lang="en" sz="850" dirty="0">
                <a:solidFill>
                  <a:srgbClr val="5F7D96"/>
                </a:solidFill>
              </a:rPr>
              <a:t>2. Introduction</a:t>
            </a:r>
            <a:endParaRPr sz="850" dirty="0">
              <a:solidFill>
                <a:srgbClr val="5F7D96"/>
              </a:solidFill>
            </a:endParaRPr>
          </a:p>
          <a:p>
            <a:pPr marL="0" lvl="0" indent="0" algn="l" rtl="0">
              <a:lnSpc>
                <a:spcPct val="115000"/>
              </a:lnSpc>
              <a:spcBef>
                <a:spcPts val="0"/>
              </a:spcBef>
              <a:spcAft>
                <a:spcPts val="0"/>
              </a:spcAft>
              <a:buNone/>
            </a:pPr>
            <a:r>
              <a:rPr lang="en" sz="850" dirty="0">
                <a:solidFill>
                  <a:srgbClr val="5F7D96"/>
                </a:solidFill>
              </a:rPr>
              <a:t>3. Our company</a:t>
            </a:r>
            <a:endParaRPr sz="850" dirty="0">
              <a:solidFill>
                <a:srgbClr val="5F7D96"/>
              </a:solidFill>
            </a:endParaRPr>
          </a:p>
          <a:p>
            <a:pPr marL="0" lvl="0" indent="0" algn="l" rtl="0">
              <a:lnSpc>
                <a:spcPct val="115000"/>
              </a:lnSpc>
              <a:spcBef>
                <a:spcPts val="0"/>
              </a:spcBef>
              <a:spcAft>
                <a:spcPts val="0"/>
              </a:spcAft>
              <a:buNone/>
            </a:pPr>
            <a:r>
              <a:rPr lang="en" sz="850" dirty="0">
                <a:solidFill>
                  <a:srgbClr val="5F7D96"/>
                </a:solidFill>
              </a:rPr>
              <a:t>4. Our team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5. Problem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6. Them vs. us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7. Solution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8. SWOT analysis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9. Product overview</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10. Our plans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11. Product demo</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12. Traction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13. Case study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14. Reviews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15. Awards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16. Market size</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17. Target</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18. Competitors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19. Business model</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20. Timing</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21. Predicted growth</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22. Investment</a:t>
            </a: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7860b7d35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7860b7d35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a7ffdfa80a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a7ffdfa80a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11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472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4369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164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6661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1125" y="1321925"/>
            <a:ext cx="9175200" cy="2565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flipH="1">
            <a:off x="719994" y="1653000"/>
            <a:ext cx="3847200" cy="1469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4500">
                <a:solidFill>
                  <a:schemeClr val="lt1"/>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flipH="1">
            <a:off x="719994" y="3083050"/>
            <a:ext cx="3847200" cy="473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4"/>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4"/>
          <p:cNvSpPr txBox="1">
            <a:spLocks noGrp="1"/>
          </p:cNvSpPr>
          <p:nvPr>
            <p:ph type="body" idx="1"/>
          </p:nvPr>
        </p:nvSpPr>
        <p:spPr>
          <a:xfrm>
            <a:off x="631850" y="1152475"/>
            <a:ext cx="77922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51" name="Google Shape;51;p4"/>
          <p:cNvGrpSpPr/>
          <p:nvPr/>
        </p:nvGrpSpPr>
        <p:grpSpPr>
          <a:xfrm>
            <a:off x="7323499" y="-189099"/>
            <a:ext cx="1771746" cy="1597702"/>
            <a:chOff x="905425" y="238125"/>
            <a:chExt cx="5807100" cy="5236650"/>
          </a:xfrm>
        </p:grpSpPr>
        <p:sp>
          <p:nvSpPr>
            <p:cNvPr id="52" name="Google Shape;52;p4"/>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81" name="Google Shape;81;p5"/>
          <p:cNvSpPr/>
          <p:nvPr/>
        </p:nvSpPr>
        <p:spPr>
          <a:xfrm rot="5400000">
            <a:off x="7414125" y="2165025"/>
            <a:ext cx="891000" cy="891000"/>
          </a:xfrm>
          <a:prstGeom prst="arc">
            <a:avLst>
              <a:gd name="adj1" fmla="val 5358636"/>
              <a:gd name="adj2" fmla="val 16242871"/>
            </a:avLst>
          </a:prstGeom>
          <a:noFill/>
          <a:ln w="228600"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2" name="Google Shape;82;p5"/>
          <p:cNvSpPr/>
          <p:nvPr/>
        </p:nvSpPr>
        <p:spPr>
          <a:xfrm rot="5400000">
            <a:off x="2654525" y="2034200"/>
            <a:ext cx="891000" cy="891000"/>
          </a:xfrm>
          <a:prstGeom prst="arc">
            <a:avLst>
              <a:gd name="adj1" fmla="val 56745"/>
              <a:gd name="adj2" fmla="val 20771488"/>
            </a:avLst>
          </a:prstGeom>
          <a:noFill/>
          <a:ln w="228600"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5"/>
          <p:cNvGrpSpPr/>
          <p:nvPr/>
        </p:nvGrpSpPr>
        <p:grpSpPr>
          <a:xfrm>
            <a:off x="6174887" y="136850"/>
            <a:ext cx="2249090" cy="2028155"/>
            <a:chOff x="905425" y="238125"/>
            <a:chExt cx="5807100" cy="5236650"/>
          </a:xfrm>
        </p:grpSpPr>
        <p:sp>
          <p:nvSpPr>
            <p:cNvPr id="84" name="Google Shape;84;p5"/>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5"/>
          <p:cNvGrpSpPr/>
          <p:nvPr/>
        </p:nvGrpSpPr>
        <p:grpSpPr>
          <a:xfrm>
            <a:off x="3276832" y="2613351"/>
            <a:ext cx="1519137" cy="1369908"/>
            <a:chOff x="905425" y="238125"/>
            <a:chExt cx="5807100" cy="5236650"/>
          </a:xfrm>
        </p:grpSpPr>
        <p:sp>
          <p:nvSpPr>
            <p:cNvPr id="111" name="Google Shape;111;p5"/>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FE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5"/>
          <p:cNvSpPr txBox="1">
            <a:spLocks noGrp="1"/>
          </p:cNvSpPr>
          <p:nvPr>
            <p:ph type="subTitle" idx="1"/>
          </p:nvPr>
        </p:nvSpPr>
        <p:spPr>
          <a:xfrm>
            <a:off x="720000" y="3404975"/>
            <a:ext cx="2501400" cy="67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8" name="Google Shape;138;p5"/>
          <p:cNvSpPr txBox="1">
            <a:spLocks noGrp="1"/>
          </p:cNvSpPr>
          <p:nvPr>
            <p:ph type="subTitle" idx="2"/>
          </p:nvPr>
        </p:nvSpPr>
        <p:spPr>
          <a:xfrm>
            <a:off x="5922600" y="3404975"/>
            <a:ext cx="2501400" cy="67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39" name="Google Shape;139;p5"/>
          <p:cNvSpPr txBox="1">
            <a:spLocks noGrp="1"/>
          </p:cNvSpPr>
          <p:nvPr>
            <p:ph type="subTitle" idx="3"/>
          </p:nvPr>
        </p:nvSpPr>
        <p:spPr>
          <a:xfrm>
            <a:off x="720000" y="2615875"/>
            <a:ext cx="2501400" cy="7857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140" name="Google Shape;140;p5"/>
          <p:cNvSpPr txBox="1">
            <a:spLocks noGrp="1"/>
          </p:cNvSpPr>
          <p:nvPr>
            <p:ph type="subTitle" idx="4"/>
          </p:nvPr>
        </p:nvSpPr>
        <p:spPr>
          <a:xfrm>
            <a:off x="5922600" y="2615875"/>
            <a:ext cx="2501400" cy="785700"/>
          </a:xfrm>
          <a:prstGeom prst="rect">
            <a:avLst/>
          </a:prstGeom>
          <a:solidFill>
            <a:srgbClr val="000000"/>
          </a:solidFill>
        </p:spPr>
        <p:txBody>
          <a:bodyPr spcFirstLastPara="1" wrap="square" lIns="91425" tIns="91425" rIns="91425" bIns="91425" anchor="ctr" anchorCtr="0">
            <a:noAutofit/>
          </a:bodyPr>
          <a:lstStyle>
            <a:lvl1pPr lvl="0" algn="r" rtl="0">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8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56"/>
        <p:cNvGrpSpPr/>
        <p:nvPr/>
      </p:nvGrpSpPr>
      <p:grpSpPr>
        <a:xfrm>
          <a:off x="0" y="0"/>
          <a:ext cx="0" cy="0"/>
          <a:chOff x="0" y="0"/>
          <a:chExt cx="0" cy="0"/>
        </a:xfrm>
      </p:grpSpPr>
      <p:sp>
        <p:nvSpPr>
          <p:cNvPr id="457" name="Google Shape;457;p14"/>
          <p:cNvSpPr/>
          <p:nvPr/>
        </p:nvSpPr>
        <p:spPr>
          <a:xfrm>
            <a:off x="-24300" y="-53125"/>
            <a:ext cx="9168300" cy="11328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a:endParaRPr/>
          </a:p>
        </p:txBody>
      </p:sp>
      <p:sp>
        <p:nvSpPr>
          <p:cNvPr id="459" name="Google Shape;459;p14"/>
          <p:cNvSpPr txBox="1">
            <a:spLocks noGrp="1"/>
          </p:cNvSpPr>
          <p:nvPr>
            <p:ph type="subTitle" idx="1"/>
          </p:nvPr>
        </p:nvSpPr>
        <p:spPr>
          <a:xfrm>
            <a:off x="734525"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0" name="Google Shape;460;p14"/>
          <p:cNvSpPr txBox="1">
            <a:spLocks noGrp="1"/>
          </p:cNvSpPr>
          <p:nvPr>
            <p:ph type="subTitle" idx="2"/>
          </p:nvPr>
        </p:nvSpPr>
        <p:spPr>
          <a:xfrm>
            <a:off x="3321300"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1" name="Google Shape;461;p14"/>
          <p:cNvSpPr txBox="1">
            <a:spLocks noGrp="1"/>
          </p:cNvSpPr>
          <p:nvPr>
            <p:ph type="subTitle" idx="3"/>
          </p:nvPr>
        </p:nvSpPr>
        <p:spPr>
          <a:xfrm>
            <a:off x="5908075" y="3624000"/>
            <a:ext cx="2501400" cy="9795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62" name="Google Shape;462;p14"/>
          <p:cNvSpPr txBox="1">
            <a:spLocks noGrp="1"/>
          </p:cNvSpPr>
          <p:nvPr>
            <p:ph type="subTitle" idx="4"/>
          </p:nvPr>
        </p:nvSpPr>
        <p:spPr>
          <a:xfrm>
            <a:off x="734525"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463" name="Google Shape;463;p14"/>
          <p:cNvSpPr txBox="1">
            <a:spLocks noGrp="1"/>
          </p:cNvSpPr>
          <p:nvPr>
            <p:ph type="subTitle" idx="5"/>
          </p:nvPr>
        </p:nvSpPr>
        <p:spPr>
          <a:xfrm>
            <a:off x="3321300"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sp>
        <p:nvSpPr>
          <p:cNvPr id="464" name="Google Shape;464;p14"/>
          <p:cNvSpPr txBox="1">
            <a:spLocks noGrp="1"/>
          </p:cNvSpPr>
          <p:nvPr>
            <p:ph type="subTitle" idx="6"/>
          </p:nvPr>
        </p:nvSpPr>
        <p:spPr>
          <a:xfrm>
            <a:off x="5908075" y="2973450"/>
            <a:ext cx="2501400" cy="508500"/>
          </a:xfrm>
          <a:prstGeom prst="rect">
            <a:avLst/>
          </a:prstGeom>
          <a:solidFill>
            <a:srgbClr val="000000"/>
          </a:solidFill>
        </p:spPr>
        <p:txBody>
          <a:bodyPr spcFirstLastPara="1" wrap="square" lIns="91425" tIns="91425" rIns="91425" bIns="91425" anchor="ctr" anchorCtr="0">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a:endParaRPr/>
          </a:p>
        </p:txBody>
      </p:sp>
      <p:grpSp>
        <p:nvGrpSpPr>
          <p:cNvPr id="465" name="Google Shape;465;p14"/>
          <p:cNvGrpSpPr/>
          <p:nvPr/>
        </p:nvGrpSpPr>
        <p:grpSpPr>
          <a:xfrm>
            <a:off x="-210212" y="4489567"/>
            <a:ext cx="1006951" cy="908035"/>
            <a:chOff x="905425" y="238125"/>
            <a:chExt cx="5807100" cy="5236650"/>
          </a:xfrm>
        </p:grpSpPr>
        <p:sp>
          <p:nvSpPr>
            <p:cNvPr id="466" name="Google Shape;466;p14"/>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4"/>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4"/>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4"/>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4"/>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4"/>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4"/>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4"/>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4"/>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4"/>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4"/>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4"/>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4"/>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4"/>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4"/>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14"/>
          <p:cNvGrpSpPr/>
          <p:nvPr/>
        </p:nvGrpSpPr>
        <p:grpSpPr>
          <a:xfrm>
            <a:off x="7008963" y="637671"/>
            <a:ext cx="1637021" cy="1476212"/>
            <a:chOff x="905425" y="238125"/>
            <a:chExt cx="5807100" cy="5236650"/>
          </a:xfrm>
        </p:grpSpPr>
        <p:sp>
          <p:nvSpPr>
            <p:cNvPr id="493" name="Google Shape;493;p14"/>
            <p:cNvSpPr/>
            <p:nvPr/>
          </p:nvSpPr>
          <p:spPr>
            <a:xfrm>
              <a:off x="2514475" y="263050"/>
              <a:ext cx="2589675" cy="25"/>
            </a:xfrm>
            <a:custGeom>
              <a:avLst/>
              <a:gdLst/>
              <a:ahLst/>
              <a:cxnLst/>
              <a:rect l="l" t="t" r="r" b="b"/>
              <a:pathLst>
                <a:path w="103587" h="1" extrusionOk="0">
                  <a:moveTo>
                    <a:pt x="1" y="1"/>
                  </a:moveTo>
                  <a:lnTo>
                    <a:pt x="10358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1894150" y="695450"/>
              <a:ext cx="3829650" cy="25"/>
            </a:xfrm>
            <a:custGeom>
              <a:avLst/>
              <a:gdLst/>
              <a:ahLst/>
              <a:cxnLst/>
              <a:rect l="l" t="t" r="r" b="b"/>
              <a:pathLst>
                <a:path w="153186" h="1" extrusionOk="0">
                  <a:moveTo>
                    <a:pt x="0" y="1"/>
                  </a:moveTo>
                  <a:lnTo>
                    <a:pt x="15318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1489375" y="1127850"/>
              <a:ext cx="4639875" cy="25"/>
            </a:xfrm>
            <a:custGeom>
              <a:avLst/>
              <a:gdLst/>
              <a:ahLst/>
              <a:cxnLst/>
              <a:rect l="l" t="t" r="r" b="b"/>
              <a:pathLst>
                <a:path w="185595" h="1" extrusionOk="0">
                  <a:moveTo>
                    <a:pt x="1" y="1"/>
                  </a:moveTo>
                  <a:lnTo>
                    <a:pt x="1855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4"/>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4"/>
            <p:cNvSpPr/>
            <p:nvPr/>
          </p:nvSpPr>
          <p:spPr>
            <a:xfrm>
              <a:off x="1189000" y="1559550"/>
              <a:ext cx="5240000" cy="25"/>
            </a:xfrm>
            <a:custGeom>
              <a:avLst/>
              <a:gdLst/>
              <a:ahLst/>
              <a:cxnLst/>
              <a:rect l="l" t="t" r="r" b="b"/>
              <a:pathLst>
                <a:path w="209600" h="1" extrusionOk="0">
                  <a:moveTo>
                    <a:pt x="0" y="1"/>
                  </a:moveTo>
                  <a:lnTo>
                    <a:pt x="209599"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4"/>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1040125" y="1991950"/>
              <a:ext cx="5538375" cy="25"/>
            </a:xfrm>
            <a:custGeom>
              <a:avLst/>
              <a:gdLst/>
              <a:ahLst/>
              <a:cxnLst/>
              <a:rect l="l" t="t" r="r" b="b"/>
              <a:pathLst>
                <a:path w="221535" h="1" extrusionOk="0">
                  <a:moveTo>
                    <a:pt x="0" y="1"/>
                  </a:moveTo>
                  <a:lnTo>
                    <a:pt x="22153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939100" y="2424350"/>
              <a:ext cx="5740450" cy="25"/>
            </a:xfrm>
            <a:custGeom>
              <a:avLst/>
              <a:gdLst/>
              <a:ahLst/>
              <a:cxnLst/>
              <a:rect l="l" t="t" r="r" b="b"/>
              <a:pathLst>
                <a:path w="229618" h="1" extrusionOk="0">
                  <a:moveTo>
                    <a:pt x="0" y="1"/>
                  </a:moveTo>
                  <a:lnTo>
                    <a:pt x="229617"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905425" y="2856125"/>
              <a:ext cx="5807100" cy="25"/>
            </a:xfrm>
            <a:custGeom>
              <a:avLst/>
              <a:gdLst/>
              <a:ahLst/>
              <a:cxnLst/>
              <a:rect l="l" t="t" r="r" b="b"/>
              <a:pathLst>
                <a:path w="232284" h="1" extrusionOk="0">
                  <a:moveTo>
                    <a:pt x="0" y="0"/>
                  </a:move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937100" y="3288525"/>
              <a:ext cx="5743775" cy="25"/>
            </a:xfrm>
            <a:custGeom>
              <a:avLst/>
              <a:gdLst/>
              <a:ahLst/>
              <a:cxnLst/>
              <a:rect l="l" t="t" r="r" b="b"/>
              <a:pathLst>
                <a:path w="229751" h="1" extrusionOk="0">
                  <a:moveTo>
                    <a:pt x="0" y="0"/>
                  </a:move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1036775" y="3720925"/>
              <a:ext cx="5544425" cy="25"/>
            </a:xfrm>
            <a:custGeom>
              <a:avLst/>
              <a:gdLst/>
              <a:ahLst/>
              <a:cxnLst/>
              <a:rect l="l" t="t" r="r" b="b"/>
              <a:pathLst>
                <a:path w="221777" h="1" extrusionOk="0">
                  <a:moveTo>
                    <a:pt x="1" y="0"/>
                  </a:move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1189000" y="4152625"/>
              <a:ext cx="5240000" cy="25"/>
            </a:xfrm>
            <a:custGeom>
              <a:avLst/>
              <a:gdLst/>
              <a:ahLst/>
              <a:cxnLst/>
              <a:rect l="l" t="t" r="r" b="b"/>
              <a:pathLst>
                <a:path w="209600" h="1" extrusionOk="0">
                  <a:moveTo>
                    <a:pt x="0" y="0"/>
                  </a:move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4"/>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4"/>
            <p:cNvSpPr/>
            <p:nvPr/>
          </p:nvSpPr>
          <p:spPr>
            <a:xfrm>
              <a:off x="1481300" y="4585025"/>
              <a:ext cx="4655375" cy="25"/>
            </a:xfrm>
            <a:custGeom>
              <a:avLst/>
              <a:gdLst/>
              <a:ahLst/>
              <a:cxnLst/>
              <a:rect l="l" t="t" r="r" b="b"/>
              <a:pathLst>
                <a:path w="186215" h="1" extrusionOk="0">
                  <a:moveTo>
                    <a:pt x="0" y="0"/>
                  </a:move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1894150" y="5017425"/>
              <a:ext cx="3829650" cy="25"/>
            </a:xfrm>
            <a:custGeom>
              <a:avLst/>
              <a:gdLst/>
              <a:ahLst/>
              <a:cxnLst/>
              <a:rect l="l" t="t" r="r" b="b"/>
              <a:pathLst>
                <a:path w="153186" h="1" extrusionOk="0">
                  <a:moveTo>
                    <a:pt x="0" y="0"/>
                  </a:move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2553550" y="5449175"/>
              <a:ext cx="2510900" cy="25"/>
            </a:xfrm>
            <a:custGeom>
              <a:avLst/>
              <a:gdLst/>
              <a:ahLst/>
              <a:cxnLst/>
              <a:rect l="l" t="t" r="r" b="b"/>
              <a:pathLst>
                <a:path w="100436" h="1" extrusionOk="0">
                  <a:moveTo>
                    <a:pt x="0" y="0"/>
                  </a:move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9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000"/>
              <a:buFont typeface="Poppins Black"/>
              <a:buNone/>
              <a:defRPr sz="3000">
                <a:latin typeface="Poppins Black"/>
                <a:ea typeface="Poppins Black"/>
                <a:cs typeface="Poppins Black"/>
                <a:sym typeface="Poppins Black"/>
              </a:defRPr>
            </a:lvl1pPr>
            <a:lvl2pPr lvl="1">
              <a:spcBef>
                <a:spcPts val="0"/>
              </a:spcBef>
              <a:spcAft>
                <a:spcPts val="0"/>
              </a:spcAft>
              <a:buSzPts val="3000"/>
              <a:buFont typeface="Poppins Black"/>
              <a:buNone/>
              <a:defRPr sz="3000">
                <a:latin typeface="Poppins Black"/>
                <a:ea typeface="Poppins Black"/>
                <a:cs typeface="Poppins Black"/>
                <a:sym typeface="Poppins Black"/>
              </a:defRPr>
            </a:lvl2pPr>
            <a:lvl3pPr lvl="2">
              <a:spcBef>
                <a:spcPts val="0"/>
              </a:spcBef>
              <a:spcAft>
                <a:spcPts val="0"/>
              </a:spcAft>
              <a:buSzPts val="3000"/>
              <a:buFont typeface="Poppins Black"/>
              <a:buNone/>
              <a:defRPr sz="3000">
                <a:latin typeface="Poppins Black"/>
                <a:ea typeface="Poppins Black"/>
                <a:cs typeface="Poppins Black"/>
                <a:sym typeface="Poppins Black"/>
              </a:defRPr>
            </a:lvl3pPr>
            <a:lvl4pPr lvl="3">
              <a:spcBef>
                <a:spcPts val="0"/>
              </a:spcBef>
              <a:spcAft>
                <a:spcPts val="0"/>
              </a:spcAft>
              <a:buSzPts val="3000"/>
              <a:buFont typeface="Poppins Black"/>
              <a:buNone/>
              <a:defRPr sz="3000">
                <a:latin typeface="Poppins Black"/>
                <a:ea typeface="Poppins Black"/>
                <a:cs typeface="Poppins Black"/>
                <a:sym typeface="Poppins Black"/>
              </a:defRPr>
            </a:lvl4pPr>
            <a:lvl5pPr lvl="4">
              <a:spcBef>
                <a:spcPts val="0"/>
              </a:spcBef>
              <a:spcAft>
                <a:spcPts val="0"/>
              </a:spcAft>
              <a:buSzPts val="3000"/>
              <a:buFont typeface="Poppins Black"/>
              <a:buNone/>
              <a:defRPr sz="3000">
                <a:latin typeface="Poppins Black"/>
                <a:ea typeface="Poppins Black"/>
                <a:cs typeface="Poppins Black"/>
                <a:sym typeface="Poppins Black"/>
              </a:defRPr>
            </a:lvl5pPr>
            <a:lvl6pPr lvl="5">
              <a:spcBef>
                <a:spcPts val="0"/>
              </a:spcBef>
              <a:spcAft>
                <a:spcPts val="0"/>
              </a:spcAft>
              <a:buSzPts val="3000"/>
              <a:buFont typeface="Poppins Black"/>
              <a:buNone/>
              <a:defRPr sz="3000">
                <a:latin typeface="Poppins Black"/>
                <a:ea typeface="Poppins Black"/>
                <a:cs typeface="Poppins Black"/>
                <a:sym typeface="Poppins Black"/>
              </a:defRPr>
            </a:lvl6pPr>
            <a:lvl7pPr lvl="6">
              <a:spcBef>
                <a:spcPts val="0"/>
              </a:spcBef>
              <a:spcAft>
                <a:spcPts val="0"/>
              </a:spcAft>
              <a:buSzPts val="3000"/>
              <a:buFont typeface="Poppins Black"/>
              <a:buNone/>
              <a:defRPr sz="3000">
                <a:latin typeface="Poppins Black"/>
                <a:ea typeface="Poppins Black"/>
                <a:cs typeface="Poppins Black"/>
                <a:sym typeface="Poppins Black"/>
              </a:defRPr>
            </a:lvl7pPr>
            <a:lvl8pPr lvl="7">
              <a:spcBef>
                <a:spcPts val="0"/>
              </a:spcBef>
              <a:spcAft>
                <a:spcPts val="0"/>
              </a:spcAft>
              <a:buSzPts val="3000"/>
              <a:buFont typeface="Poppins Black"/>
              <a:buNone/>
              <a:defRPr sz="3000">
                <a:latin typeface="Poppins Black"/>
                <a:ea typeface="Poppins Black"/>
                <a:cs typeface="Poppins Black"/>
                <a:sym typeface="Poppins Black"/>
              </a:defRPr>
            </a:lvl8pPr>
            <a:lvl9pPr lvl="8">
              <a:spcBef>
                <a:spcPts val="0"/>
              </a:spcBef>
              <a:spcAft>
                <a:spcPts val="0"/>
              </a:spcAft>
              <a:buSzPts val="3000"/>
              <a:buFont typeface="Poppins Black"/>
              <a:buNone/>
              <a:defRPr sz="3000">
                <a:latin typeface="Poppins Black"/>
                <a:ea typeface="Poppins Black"/>
                <a:cs typeface="Poppins Black"/>
                <a:sym typeface="Poppins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1pPr>
            <a:lvl2pPr marL="914400" lvl="1"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2pPr>
            <a:lvl3pPr marL="1371600" lvl="2"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3pPr>
            <a:lvl4pPr marL="1828800" lvl="3"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4pPr>
            <a:lvl5pPr marL="2286000" lvl="4"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5pPr>
            <a:lvl6pPr marL="2743200" lvl="5"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6pPr>
            <a:lvl7pPr marL="3200400" lvl="6"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7pPr>
            <a:lvl8pPr marL="3657600" lvl="7"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8pPr>
            <a:lvl9pPr marL="4114800" lvl="8" indent="-330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60"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pic>
        <p:nvPicPr>
          <p:cNvPr id="934" name="Google Shape;934;p30"/>
          <p:cNvPicPr preferRelativeResize="0"/>
          <p:nvPr/>
        </p:nvPicPr>
        <p:blipFill rotWithShape="1">
          <a:blip r:embed="rId3">
            <a:alphaModFix/>
          </a:blip>
          <a:srcRect l="44243" r="-489"/>
          <a:stretch/>
        </p:blipFill>
        <p:spPr>
          <a:xfrm>
            <a:off x="4871261" y="1038939"/>
            <a:ext cx="3847200" cy="3237602"/>
          </a:xfrm>
          <a:prstGeom prst="ellipse">
            <a:avLst/>
          </a:prstGeom>
          <a:noFill/>
          <a:ln>
            <a:noFill/>
          </a:ln>
        </p:spPr>
      </p:pic>
      <p:sp>
        <p:nvSpPr>
          <p:cNvPr id="935" name="Google Shape;935;p30"/>
          <p:cNvSpPr/>
          <p:nvPr/>
        </p:nvSpPr>
        <p:spPr>
          <a:xfrm rot="2313811">
            <a:off x="4861856" y="1273387"/>
            <a:ext cx="3847081" cy="3847081"/>
          </a:xfrm>
          <a:prstGeom prst="arc">
            <a:avLst>
              <a:gd name="adj1" fmla="val 16200000"/>
              <a:gd name="adj2" fmla="val 5384052"/>
            </a:avLst>
          </a:prstGeom>
          <a:solidFill>
            <a:srgbClr val="56FF21">
              <a:alpha val="5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30"/>
          <p:cNvGrpSpPr/>
          <p:nvPr/>
        </p:nvGrpSpPr>
        <p:grpSpPr>
          <a:xfrm flipH="1">
            <a:off x="7649852" y="77984"/>
            <a:ext cx="1430869" cy="1290311"/>
            <a:chOff x="905425" y="238125"/>
            <a:chExt cx="5807100" cy="5236650"/>
          </a:xfrm>
        </p:grpSpPr>
        <p:sp>
          <p:nvSpPr>
            <p:cNvPr id="937" name="Google Shape;937;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30"/>
          <p:cNvGrpSpPr/>
          <p:nvPr/>
        </p:nvGrpSpPr>
        <p:grpSpPr>
          <a:xfrm flipH="1">
            <a:off x="872475" y="662102"/>
            <a:ext cx="685819" cy="618448"/>
            <a:chOff x="905425" y="238125"/>
            <a:chExt cx="5807100" cy="5236650"/>
          </a:xfrm>
        </p:grpSpPr>
        <p:sp>
          <p:nvSpPr>
            <p:cNvPr id="964" name="Google Shape;964;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0"/>
          <p:cNvGrpSpPr/>
          <p:nvPr/>
        </p:nvGrpSpPr>
        <p:grpSpPr>
          <a:xfrm flipH="1">
            <a:off x="796736" y="4366211"/>
            <a:ext cx="1357119" cy="1223805"/>
            <a:chOff x="905425" y="238125"/>
            <a:chExt cx="5807100" cy="5236650"/>
          </a:xfrm>
        </p:grpSpPr>
        <p:sp>
          <p:nvSpPr>
            <p:cNvPr id="991" name="Google Shape;991;p30"/>
            <p:cNvSpPr/>
            <p:nvPr/>
          </p:nvSpPr>
          <p:spPr>
            <a:xfrm>
              <a:off x="2514475" y="263050"/>
              <a:ext cx="2589675" cy="25"/>
            </a:xfrm>
            <a:custGeom>
              <a:avLst/>
              <a:gdLst/>
              <a:ahLst/>
              <a:cxnLst/>
              <a:rect l="l" t="t" r="r" b="b"/>
              <a:pathLst>
                <a:path w="103587" h="1" extrusionOk="0">
                  <a:moveTo>
                    <a:pt x="1" y="1"/>
                  </a:moveTo>
                  <a:lnTo>
                    <a:pt x="10358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2514475" y="238125"/>
              <a:ext cx="2589675" cy="50550"/>
            </a:xfrm>
            <a:custGeom>
              <a:avLst/>
              <a:gdLst/>
              <a:ahLst/>
              <a:cxnLst/>
              <a:rect l="l" t="t" r="r" b="b"/>
              <a:pathLst>
                <a:path w="103587" h="2022" extrusionOk="0">
                  <a:moveTo>
                    <a:pt x="1" y="0"/>
                  </a:moveTo>
                  <a:lnTo>
                    <a:pt x="1" y="2022"/>
                  </a:lnTo>
                  <a:lnTo>
                    <a:pt x="103587" y="2022"/>
                  </a:lnTo>
                  <a:lnTo>
                    <a:pt x="10358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0"/>
            <p:cNvSpPr/>
            <p:nvPr/>
          </p:nvSpPr>
          <p:spPr>
            <a:xfrm>
              <a:off x="1894150" y="695450"/>
              <a:ext cx="3829650" cy="25"/>
            </a:xfrm>
            <a:custGeom>
              <a:avLst/>
              <a:gdLst/>
              <a:ahLst/>
              <a:cxnLst/>
              <a:rect l="l" t="t" r="r" b="b"/>
              <a:pathLst>
                <a:path w="153186" h="1" extrusionOk="0">
                  <a:moveTo>
                    <a:pt x="0" y="1"/>
                  </a:moveTo>
                  <a:lnTo>
                    <a:pt x="15318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0"/>
            <p:cNvSpPr/>
            <p:nvPr/>
          </p:nvSpPr>
          <p:spPr>
            <a:xfrm>
              <a:off x="1894150" y="669875"/>
              <a:ext cx="3829650" cy="51200"/>
            </a:xfrm>
            <a:custGeom>
              <a:avLst/>
              <a:gdLst/>
              <a:ahLst/>
              <a:cxnLst/>
              <a:rect l="l" t="t" r="r" b="b"/>
              <a:pathLst>
                <a:path w="153186" h="2048" extrusionOk="0">
                  <a:moveTo>
                    <a:pt x="0" y="0"/>
                  </a:moveTo>
                  <a:lnTo>
                    <a:pt x="0" y="2048"/>
                  </a:lnTo>
                  <a:lnTo>
                    <a:pt x="153185" y="2048"/>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0"/>
            <p:cNvSpPr/>
            <p:nvPr/>
          </p:nvSpPr>
          <p:spPr>
            <a:xfrm>
              <a:off x="1489375" y="1127850"/>
              <a:ext cx="4639875" cy="25"/>
            </a:xfrm>
            <a:custGeom>
              <a:avLst/>
              <a:gdLst/>
              <a:ahLst/>
              <a:cxnLst/>
              <a:rect l="l" t="t" r="r" b="b"/>
              <a:pathLst>
                <a:path w="185595" h="1" extrusionOk="0">
                  <a:moveTo>
                    <a:pt x="1" y="1"/>
                  </a:moveTo>
                  <a:lnTo>
                    <a:pt x="185594"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0"/>
            <p:cNvSpPr/>
            <p:nvPr/>
          </p:nvSpPr>
          <p:spPr>
            <a:xfrm>
              <a:off x="1489375" y="1102275"/>
              <a:ext cx="4639875" cy="51200"/>
            </a:xfrm>
            <a:custGeom>
              <a:avLst/>
              <a:gdLst/>
              <a:ahLst/>
              <a:cxnLst/>
              <a:rect l="l" t="t" r="r" b="b"/>
              <a:pathLst>
                <a:path w="185595" h="2048" extrusionOk="0">
                  <a:moveTo>
                    <a:pt x="1" y="0"/>
                  </a:moveTo>
                  <a:lnTo>
                    <a:pt x="1" y="2048"/>
                  </a:lnTo>
                  <a:lnTo>
                    <a:pt x="185594" y="2048"/>
                  </a:lnTo>
                  <a:lnTo>
                    <a:pt x="185594"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0"/>
            <p:cNvSpPr/>
            <p:nvPr/>
          </p:nvSpPr>
          <p:spPr>
            <a:xfrm>
              <a:off x="1189000" y="1559550"/>
              <a:ext cx="5240000" cy="25"/>
            </a:xfrm>
            <a:custGeom>
              <a:avLst/>
              <a:gdLst/>
              <a:ahLst/>
              <a:cxnLst/>
              <a:rect l="l" t="t" r="r" b="b"/>
              <a:pathLst>
                <a:path w="209600" h="1" extrusionOk="0">
                  <a:moveTo>
                    <a:pt x="0" y="1"/>
                  </a:moveTo>
                  <a:lnTo>
                    <a:pt x="209599"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0"/>
            <p:cNvSpPr/>
            <p:nvPr/>
          </p:nvSpPr>
          <p:spPr>
            <a:xfrm>
              <a:off x="1189000" y="153467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0"/>
            <p:cNvSpPr/>
            <p:nvPr/>
          </p:nvSpPr>
          <p:spPr>
            <a:xfrm>
              <a:off x="1040125" y="1991950"/>
              <a:ext cx="5538375" cy="25"/>
            </a:xfrm>
            <a:custGeom>
              <a:avLst/>
              <a:gdLst/>
              <a:ahLst/>
              <a:cxnLst/>
              <a:rect l="l" t="t" r="r" b="b"/>
              <a:pathLst>
                <a:path w="221535" h="1" extrusionOk="0">
                  <a:moveTo>
                    <a:pt x="0" y="1"/>
                  </a:moveTo>
                  <a:lnTo>
                    <a:pt x="221535"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0"/>
            <p:cNvSpPr/>
            <p:nvPr/>
          </p:nvSpPr>
          <p:spPr>
            <a:xfrm>
              <a:off x="1040125" y="1966375"/>
              <a:ext cx="5538375" cy="51200"/>
            </a:xfrm>
            <a:custGeom>
              <a:avLst/>
              <a:gdLst/>
              <a:ahLst/>
              <a:cxnLst/>
              <a:rect l="l" t="t" r="r" b="b"/>
              <a:pathLst>
                <a:path w="221535" h="2048" extrusionOk="0">
                  <a:moveTo>
                    <a:pt x="0" y="0"/>
                  </a:moveTo>
                  <a:lnTo>
                    <a:pt x="0" y="2048"/>
                  </a:lnTo>
                  <a:lnTo>
                    <a:pt x="221535" y="2048"/>
                  </a:lnTo>
                  <a:lnTo>
                    <a:pt x="2215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0"/>
            <p:cNvSpPr/>
            <p:nvPr/>
          </p:nvSpPr>
          <p:spPr>
            <a:xfrm>
              <a:off x="939100" y="2424350"/>
              <a:ext cx="5740450" cy="25"/>
            </a:xfrm>
            <a:custGeom>
              <a:avLst/>
              <a:gdLst/>
              <a:ahLst/>
              <a:cxnLst/>
              <a:rect l="l" t="t" r="r" b="b"/>
              <a:pathLst>
                <a:path w="229618" h="1" extrusionOk="0">
                  <a:moveTo>
                    <a:pt x="0" y="1"/>
                  </a:moveTo>
                  <a:lnTo>
                    <a:pt x="229617" y="1"/>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0"/>
            <p:cNvSpPr/>
            <p:nvPr/>
          </p:nvSpPr>
          <p:spPr>
            <a:xfrm>
              <a:off x="939100" y="2398775"/>
              <a:ext cx="5740450" cy="51200"/>
            </a:xfrm>
            <a:custGeom>
              <a:avLst/>
              <a:gdLst/>
              <a:ahLst/>
              <a:cxnLst/>
              <a:rect l="l" t="t" r="r" b="b"/>
              <a:pathLst>
                <a:path w="229618" h="2048" extrusionOk="0">
                  <a:moveTo>
                    <a:pt x="0" y="0"/>
                  </a:moveTo>
                  <a:lnTo>
                    <a:pt x="0" y="2048"/>
                  </a:lnTo>
                  <a:lnTo>
                    <a:pt x="229617" y="2048"/>
                  </a:lnTo>
                  <a:lnTo>
                    <a:pt x="22961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0"/>
            <p:cNvSpPr/>
            <p:nvPr/>
          </p:nvSpPr>
          <p:spPr>
            <a:xfrm>
              <a:off x="905425" y="2856125"/>
              <a:ext cx="5807100" cy="25"/>
            </a:xfrm>
            <a:custGeom>
              <a:avLst/>
              <a:gdLst/>
              <a:ahLst/>
              <a:cxnLst/>
              <a:rect l="l" t="t" r="r" b="b"/>
              <a:pathLst>
                <a:path w="232284" h="1" extrusionOk="0">
                  <a:moveTo>
                    <a:pt x="0" y="0"/>
                  </a:move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0"/>
            <p:cNvSpPr/>
            <p:nvPr/>
          </p:nvSpPr>
          <p:spPr>
            <a:xfrm>
              <a:off x="905425" y="2831175"/>
              <a:ext cx="5807100" cy="50550"/>
            </a:xfrm>
            <a:custGeom>
              <a:avLst/>
              <a:gdLst/>
              <a:ahLst/>
              <a:cxnLst/>
              <a:rect l="l" t="t" r="r" b="b"/>
              <a:pathLst>
                <a:path w="232284" h="2022" extrusionOk="0">
                  <a:moveTo>
                    <a:pt x="0" y="0"/>
                  </a:moveTo>
                  <a:lnTo>
                    <a:pt x="0" y="2022"/>
                  </a:lnTo>
                  <a:lnTo>
                    <a:pt x="232283" y="2022"/>
                  </a:lnTo>
                  <a:lnTo>
                    <a:pt x="232283"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0"/>
            <p:cNvSpPr/>
            <p:nvPr/>
          </p:nvSpPr>
          <p:spPr>
            <a:xfrm>
              <a:off x="937100" y="3288525"/>
              <a:ext cx="5743775" cy="25"/>
            </a:xfrm>
            <a:custGeom>
              <a:avLst/>
              <a:gdLst/>
              <a:ahLst/>
              <a:cxnLst/>
              <a:rect l="l" t="t" r="r" b="b"/>
              <a:pathLst>
                <a:path w="229751" h="1" extrusionOk="0">
                  <a:moveTo>
                    <a:pt x="0" y="0"/>
                  </a:move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0"/>
            <p:cNvSpPr/>
            <p:nvPr/>
          </p:nvSpPr>
          <p:spPr>
            <a:xfrm>
              <a:off x="937100" y="3262925"/>
              <a:ext cx="5743775" cy="51200"/>
            </a:xfrm>
            <a:custGeom>
              <a:avLst/>
              <a:gdLst/>
              <a:ahLst/>
              <a:cxnLst/>
              <a:rect l="l" t="t" r="r" b="b"/>
              <a:pathLst>
                <a:path w="229751" h="2048" extrusionOk="0">
                  <a:moveTo>
                    <a:pt x="0" y="0"/>
                  </a:moveTo>
                  <a:lnTo>
                    <a:pt x="0" y="2048"/>
                  </a:lnTo>
                  <a:lnTo>
                    <a:pt x="229751" y="2048"/>
                  </a:lnTo>
                  <a:lnTo>
                    <a:pt x="229751"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0"/>
            <p:cNvSpPr/>
            <p:nvPr/>
          </p:nvSpPr>
          <p:spPr>
            <a:xfrm>
              <a:off x="1036775" y="3720925"/>
              <a:ext cx="5544425" cy="25"/>
            </a:xfrm>
            <a:custGeom>
              <a:avLst/>
              <a:gdLst/>
              <a:ahLst/>
              <a:cxnLst/>
              <a:rect l="l" t="t" r="r" b="b"/>
              <a:pathLst>
                <a:path w="221777" h="1" extrusionOk="0">
                  <a:moveTo>
                    <a:pt x="1" y="0"/>
                  </a:move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0"/>
            <p:cNvSpPr/>
            <p:nvPr/>
          </p:nvSpPr>
          <p:spPr>
            <a:xfrm>
              <a:off x="1036775" y="3695325"/>
              <a:ext cx="5544425" cy="50500"/>
            </a:xfrm>
            <a:custGeom>
              <a:avLst/>
              <a:gdLst/>
              <a:ahLst/>
              <a:cxnLst/>
              <a:rect l="l" t="t" r="r" b="b"/>
              <a:pathLst>
                <a:path w="221777" h="2020" extrusionOk="0">
                  <a:moveTo>
                    <a:pt x="1" y="0"/>
                  </a:moveTo>
                  <a:lnTo>
                    <a:pt x="1" y="2020"/>
                  </a:lnTo>
                  <a:lnTo>
                    <a:pt x="221777" y="2020"/>
                  </a:lnTo>
                  <a:lnTo>
                    <a:pt x="221777"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0"/>
            <p:cNvSpPr/>
            <p:nvPr/>
          </p:nvSpPr>
          <p:spPr>
            <a:xfrm>
              <a:off x="1189000" y="4152625"/>
              <a:ext cx="5240000" cy="25"/>
            </a:xfrm>
            <a:custGeom>
              <a:avLst/>
              <a:gdLst/>
              <a:ahLst/>
              <a:cxnLst/>
              <a:rect l="l" t="t" r="r" b="b"/>
              <a:pathLst>
                <a:path w="209600" h="1" extrusionOk="0">
                  <a:moveTo>
                    <a:pt x="0" y="0"/>
                  </a:move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0"/>
            <p:cNvSpPr/>
            <p:nvPr/>
          </p:nvSpPr>
          <p:spPr>
            <a:xfrm>
              <a:off x="1189000" y="4127725"/>
              <a:ext cx="5240000" cy="50500"/>
            </a:xfrm>
            <a:custGeom>
              <a:avLst/>
              <a:gdLst/>
              <a:ahLst/>
              <a:cxnLst/>
              <a:rect l="l" t="t" r="r" b="b"/>
              <a:pathLst>
                <a:path w="209600" h="2020" extrusionOk="0">
                  <a:moveTo>
                    <a:pt x="0" y="0"/>
                  </a:moveTo>
                  <a:lnTo>
                    <a:pt x="0" y="2020"/>
                  </a:lnTo>
                  <a:lnTo>
                    <a:pt x="209599" y="2020"/>
                  </a:lnTo>
                  <a:lnTo>
                    <a:pt x="209599"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1481300" y="4585025"/>
              <a:ext cx="4655375" cy="25"/>
            </a:xfrm>
            <a:custGeom>
              <a:avLst/>
              <a:gdLst/>
              <a:ahLst/>
              <a:cxnLst/>
              <a:rect l="l" t="t" r="r" b="b"/>
              <a:pathLst>
                <a:path w="186215" h="1" extrusionOk="0">
                  <a:moveTo>
                    <a:pt x="0" y="0"/>
                  </a:move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0"/>
            <p:cNvSpPr/>
            <p:nvPr/>
          </p:nvSpPr>
          <p:spPr>
            <a:xfrm>
              <a:off x="1481300" y="4559425"/>
              <a:ext cx="4655375" cy="51200"/>
            </a:xfrm>
            <a:custGeom>
              <a:avLst/>
              <a:gdLst/>
              <a:ahLst/>
              <a:cxnLst/>
              <a:rect l="l" t="t" r="r" b="b"/>
              <a:pathLst>
                <a:path w="186215" h="2048" extrusionOk="0">
                  <a:moveTo>
                    <a:pt x="0" y="0"/>
                  </a:moveTo>
                  <a:lnTo>
                    <a:pt x="0" y="2048"/>
                  </a:lnTo>
                  <a:lnTo>
                    <a:pt x="186215" y="2048"/>
                  </a:lnTo>
                  <a:lnTo>
                    <a:pt x="18621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0"/>
            <p:cNvSpPr/>
            <p:nvPr/>
          </p:nvSpPr>
          <p:spPr>
            <a:xfrm>
              <a:off x="1894150" y="5017425"/>
              <a:ext cx="3829650" cy="25"/>
            </a:xfrm>
            <a:custGeom>
              <a:avLst/>
              <a:gdLst/>
              <a:ahLst/>
              <a:cxnLst/>
              <a:rect l="l" t="t" r="r" b="b"/>
              <a:pathLst>
                <a:path w="153186" h="1" extrusionOk="0">
                  <a:moveTo>
                    <a:pt x="0" y="0"/>
                  </a:move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p:cNvSpPr/>
            <p:nvPr/>
          </p:nvSpPr>
          <p:spPr>
            <a:xfrm>
              <a:off x="1894150" y="4991825"/>
              <a:ext cx="3829650" cy="50550"/>
            </a:xfrm>
            <a:custGeom>
              <a:avLst/>
              <a:gdLst/>
              <a:ahLst/>
              <a:cxnLst/>
              <a:rect l="l" t="t" r="r" b="b"/>
              <a:pathLst>
                <a:path w="153186" h="2022" extrusionOk="0">
                  <a:moveTo>
                    <a:pt x="0" y="0"/>
                  </a:moveTo>
                  <a:lnTo>
                    <a:pt x="0" y="2022"/>
                  </a:lnTo>
                  <a:lnTo>
                    <a:pt x="153185" y="2022"/>
                  </a:lnTo>
                  <a:lnTo>
                    <a:pt x="15318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p:cNvSpPr/>
            <p:nvPr/>
          </p:nvSpPr>
          <p:spPr>
            <a:xfrm>
              <a:off x="2553550" y="5449175"/>
              <a:ext cx="2510900" cy="25"/>
            </a:xfrm>
            <a:custGeom>
              <a:avLst/>
              <a:gdLst/>
              <a:ahLst/>
              <a:cxnLst/>
              <a:rect l="l" t="t" r="r" b="b"/>
              <a:pathLst>
                <a:path w="100436" h="1" extrusionOk="0">
                  <a:moveTo>
                    <a:pt x="0" y="0"/>
                  </a:move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p:cNvSpPr/>
            <p:nvPr/>
          </p:nvSpPr>
          <p:spPr>
            <a:xfrm>
              <a:off x="2553550" y="5423575"/>
              <a:ext cx="2510900" cy="51200"/>
            </a:xfrm>
            <a:custGeom>
              <a:avLst/>
              <a:gdLst/>
              <a:ahLst/>
              <a:cxnLst/>
              <a:rect l="l" t="t" r="r" b="b"/>
              <a:pathLst>
                <a:path w="100436" h="2048" extrusionOk="0">
                  <a:moveTo>
                    <a:pt x="0" y="0"/>
                  </a:moveTo>
                  <a:lnTo>
                    <a:pt x="0" y="2048"/>
                  </a:lnTo>
                  <a:lnTo>
                    <a:pt x="100435" y="2048"/>
                  </a:lnTo>
                  <a:lnTo>
                    <a:pt x="100435" y="0"/>
                  </a:lnTo>
                  <a:close/>
                </a:path>
              </a:pathLst>
            </a:custGeom>
            <a:solidFill>
              <a:srgbClr val="FEFF00"/>
            </a:solidFill>
            <a:ln w="9525" cap="flat" cmpd="sng">
              <a:solidFill>
                <a:srgbClr val="56FF2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5B1D8916-0A9B-4A66-B093-424A1D6DA9F0}"/>
              </a:ext>
            </a:extLst>
          </p:cNvPr>
          <p:cNvPicPr>
            <a:picLocks noChangeAspect="1"/>
          </p:cNvPicPr>
          <p:nvPr/>
        </p:nvPicPr>
        <p:blipFill rotWithShape="1">
          <a:blip r:embed="rId4"/>
          <a:srcRect l="1838" t="839" r="6505"/>
          <a:stretch/>
        </p:blipFill>
        <p:spPr>
          <a:xfrm>
            <a:off x="584776" y="1372599"/>
            <a:ext cx="3706368" cy="23781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129450" y="445025"/>
            <a:ext cx="7704000" cy="572700"/>
          </a:xfrm>
        </p:spPr>
        <p:txBody>
          <a:bodyPr/>
          <a:lstStyle/>
          <a:p>
            <a:r>
              <a:rPr lang="en-US" dirty="0"/>
              <a:t>Use Case #3 Example</a:t>
            </a:r>
          </a:p>
        </p:txBody>
      </p:sp>
      <p:pic>
        <p:nvPicPr>
          <p:cNvPr id="7" name="Picture 6">
            <a:extLst>
              <a:ext uri="{FF2B5EF4-FFF2-40B4-BE49-F238E27FC236}">
                <a16:creationId xmlns:a16="http://schemas.microsoft.com/office/drawing/2014/main" id="{A3FA71CF-251C-495F-B864-E9E7F5C5202F}"/>
              </a:ext>
            </a:extLst>
          </p:cNvPr>
          <p:cNvPicPr>
            <a:picLocks noChangeAspect="1"/>
          </p:cNvPicPr>
          <p:nvPr/>
        </p:nvPicPr>
        <p:blipFill>
          <a:blip r:embed="rId2"/>
          <a:stretch>
            <a:fillRect/>
          </a:stretch>
        </p:blipFill>
        <p:spPr>
          <a:xfrm>
            <a:off x="0" y="1104900"/>
            <a:ext cx="4277360" cy="4106664"/>
          </a:xfrm>
          <a:prstGeom prst="rect">
            <a:avLst/>
          </a:prstGeom>
        </p:spPr>
      </p:pic>
      <p:pic>
        <p:nvPicPr>
          <p:cNvPr id="9" name="Picture 8">
            <a:extLst>
              <a:ext uri="{FF2B5EF4-FFF2-40B4-BE49-F238E27FC236}">
                <a16:creationId xmlns:a16="http://schemas.microsoft.com/office/drawing/2014/main" id="{97459B75-44E7-4301-ADC2-02587A37B63F}"/>
              </a:ext>
            </a:extLst>
          </p:cNvPr>
          <p:cNvPicPr>
            <a:picLocks noChangeAspect="1"/>
          </p:cNvPicPr>
          <p:nvPr/>
        </p:nvPicPr>
        <p:blipFill>
          <a:blip r:embed="rId3"/>
          <a:stretch>
            <a:fillRect/>
          </a:stretch>
        </p:blipFill>
        <p:spPr>
          <a:xfrm>
            <a:off x="4572000" y="1104066"/>
            <a:ext cx="4577080" cy="4107498"/>
          </a:xfrm>
          <a:prstGeom prst="rect">
            <a:avLst/>
          </a:prstGeom>
        </p:spPr>
      </p:pic>
    </p:spTree>
    <p:extLst>
      <p:ext uri="{BB962C8B-B14F-4D97-AF65-F5344CB8AC3E}">
        <p14:creationId xmlns:p14="http://schemas.microsoft.com/office/powerpoint/2010/main" val="225817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158025" y="445025"/>
            <a:ext cx="7704000" cy="572700"/>
          </a:xfrm>
        </p:spPr>
        <p:txBody>
          <a:bodyPr/>
          <a:lstStyle/>
          <a:p>
            <a:r>
              <a:rPr lang="en-US" dirty="0"/>
              <a:t>Dependencies and Assumptions</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9144000" cy="4125775"/>
          </a:xfrm>
          <a:solidFill>
            <a:schemeClr val="tx1">
              <a:alpha val="50000"/>
            </a:schemeClr>
          </a:solidFill>
        </p:spPr>
        <p:txBody>
          <a:bodyPr anchor="t"/>
          <a:lstStyle/>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of XFit are assumed to have a computer with internet connection.</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familiarity with the terminology and the names of the routines is expected as this is not a training or educational application, it is for users who have a basic idea of exercises and equipment routines.</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XFit uses exercises from a third-party database and therefore it must follow their rules and terms of use.</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In order to use the main features of our application, a user must have a registered and verified account.</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In the first version only, the English language will be supported.</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must have an existing email account in order to have full site functionality</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Once a user has registered and verified an email address, for the initial version of this application a user cannot change their email address.</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Equipment choices, Workout plans, and User custom exercises are exclusive to each user and cannot be shared among users.</a:t>
            </a:r>
          </a:p>
          <a:p>
            <a:pPr marL="438150" indent="-28575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are assumed to be able to manually remove exercises from their routine if they want a type of routine that will reset at the end of a given day.</a:t>
            </a:r>
          </a:p>
          <a:p>
            <a:pPr marL="152400" indent="0">
              <a:buClr>
                <a:schemeClr val="bg1"/>
              </a:buClr>
              <a:buSzPct val="117000"/>
              <a:buNone/>
            </a:pPr>
            <a:endParaRPr lang="en-US" sz="2000" dirty="0">
              <a:solidFill>
                <a:schemeClr val="bg1"/>
              </a:solidFill>
              <a:latin typeface="Nordique Inline" panose="020B0604020202020204" pitchFamily="2" charset="0"/>
            </a:endParaRPr>
          </a:p>
        </p:txBody>
      </p:sp>
    </p:spTree>
    <p:extLst>
      <p:ext uri="{BB962C8B-B14F-4D97-AF65-F5344CB8AC3E}">
        <p14:creationId xmlns:p14="http://schemas.microsoft.com/office/powerpoint/2010/main" val="84260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Data Design</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4344619"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Our data design includes making tables that represent the primary domain classes of our application.</a:t>
            </a:r>
          </a:p>
          <a:p>
            <a:pPr marL="495300" indent="-342900">
              <a:buClr>
                <a:schemeClr val="bg1"/>
              </a:buClr>
              <a:buSzPct val="117000"/>
              <a:buFont typeface="Wingdings" panose="05000000000000000000" pitchFamily="2" charset="2"/>
              <a:buChar char="q"/>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Such as User, Equipment, Exercise, Images, etc.</a:t>
            </a:r>
          </a:p>
          <a:p>
            <a:pPr marL="495300" indent="-342900">
              <a:buClr>
                <a:schemeClr val="bg1"/>
              </a:buClr>
              <a:buSzPct val="117000"/>
              <a:buFont typeface="Wingdings" panose="05000000000000000000" pitchFamily="2" charset="2"/>
              <a:buChar char="q"/>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Joint tables between these major domain classes represent the associations between them.</a:t>
            </a:r>
          </a:p>
        </p:txBody>
      </p:sp>
      <p:pic>
        <p:nvPicPr>
          <p:cNvPr id="4098" name="Picture 2">
            <a:extLst>
              <a:ext uri="{FF2B5EF4-FFF2-40B4-BE49-F238E27FC236}">
                <a16:creationId xmlns:a16="http://schemas.microsoft.com/office/drawing/2014/main" id="{4D9CF796-B846-4F20-8731-C88F7ACA3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619" y="-71120"/>
            <a:ext cx="4799382" cy="5214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305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User Table Example</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1" y="1017725"/>
            <a:ext cx="3421380"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 id column of the user is the primary key as an integer time.</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 name, email, and password columns are varchar types indicating text variables and they cannot be empty.</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 access token can be null and is filled when the user has decided for automatic login.</a:t>
            </a:r>
          </a:p>
        </p:txBody>
      </p:sp>
      <p:pic>
        <p:nvPicPr>
          <p:cNvPr id="5" name="Picture 4">
            <a:extLst>
              <a:ext uri="{FF2B5EF4-FFF2-40B4-BE49-F238E27FC236}">
                <a16:creationId xmlns:a16="http://schemas.microsoft.com/office/drawing/2014/main" id="{69CD6B8E-ECF1-4799-9C69-9C490326DA43}"/>
              </a:ext>
            </a:extLst>
          </p:cNvPr>
          <p:cNvPicPr>
            <a:picLocks noChangeAspect="1"/>
          </p:cNvPicPr>
          <p:nvPr/>
        </p:nvPicPr>
        <p:blipFill>
          <a:blip r:embed="rId2"/>
          <a:stretch>
            <a:fillRect/>
          </a:stretch>
        </p:blipFill>
        <p:spPr>
          <a:xfrm>
            <a:off x="3421381" y="1100852"/>
            <a:ext cx="5733304" cy="2086264"/>
          </a:xfrm>
          <a:prstGeom prst="rect">
            <a:avLst/>
          </a:prstGeom>
        </p:spPr>
      </p:pic>
    </p:spTree>
    <p:extLst>
      <p:ext uri="{BB962C8B-B14F-4D97-AF65-F5344CB8AC3E}">
        <p14:creationId xmlns:p14="http://schemas.microsoft.com/office/powerpoint/2010/main" val="404699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Architectural Strategies </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3288145"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controller handles requests made by the view components.</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controller creates objects defined from the model and uses Data Base methods from those model classes.</a:t>
            </a: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controller also uses Utility classes for certain processing.</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model has defined named Queries to access database tables.  Model classes are defined as entities with an interface called entity manager to represent a table in the database.</a:t>
            </a:r>
          </a:p>
        </p:txBody>
      </p:sp>
      <p:pic>
        <p:nvPicPr>
          <p:cNvPr id="5122" name="Picture 2">
            <a:extLst>
              <a:ext uri="{FF2B5EF4-FFF2-40B4-BE49-F238E27FC236}">
                <a16:creationId xmlns:a16="http://schemas.microsoft.com/office/drawing/2014/main" id="{BD86AE34-07E6-42DE-9879-ED1074EFA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199424"/>
            <a:ext cx="59436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925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Front end Images</a:t>
            </a:r>
          </a:p>
        </p:txBody>
      </p:sp>
      <p:pic>
        <p:nvPicPr>
          <p:cNvPr id="6148" name="Picture 4">
            <a:extLst>
              <a:ext uri="{FF2B5EF4-FFF2-40B4-BE49-F238E27FC236}">
                <a16:creationId xmlns:a16="http://schemas.microsoft.com/office/drawing/2014/main" id="{D06510E6-F876-4ACB-A2F6-380CC8FDC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17725"/>
            <a:ext cx="2918691" cy="26021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DC985D55-5119-4EDD-8865-EA35CCA20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8690" y="2464700"/>
            <a:ext cx="3090554" cy="26788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E0D9136D-D520-43F2-8140-75197C3B2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244" y="1083426"/>
            <a:ext cx="3173969" cy="260213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53;p36">
            <a:extLst>
              <a:ext uri="{FF2B5EF4-FFF2-40B4-BE49-F238E27FC236}">
                <a16:creationId xmlns:a16="http://schemas.microsoft.com/office/drawing/2014/main" id="{37B5B319-7098-472D-91A4-87E9DCDDEE6F}"/>
              </a:ext>
            </a:extLst>
          </p:cNvPr>
          <p:cNvSpPr txBox="1">
            <a:spLocks/>
          </p:cNvSpPr>
          <p:nvPr/>
        </p:nvSpPr>
        <p:spPr>
          <a:xfrm>
            <a:off x="3174551" y="1810293"/>
            <a:ext cx="2578832" cy="508500"/>
          </a:xfrm>
          <a:prstGeom prst="rect">
            <a:avLst/>
          </a:prstGeom>
          <a:solidFill>
            <a:schemeClr val="tx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2"/>
                </a:solidFill>
              </a:rPr>
              <a:t>/ </a:t>
            </a:r>
            <a:r>
              <a:rPr lang="en-US" b="1" dirty="0">
                <a:solidFill>
                  <a:schemeClr val="bg1"/>
                </a:solidFill>
              </a:rPr>
              <a:t>Exercise List Page</a:t>
            </a:r>
            <a:r>
              <a:rPr lang="en-US" b="1" dirty="0"/>
              <a:t> </a:t>
            </a:r>
            <a:r>
              <a:rPr lang="en-US" dirty="0"/>
              <a:t>Herdocia</a:t>
            </a:r>
          </a:p>
        </p:txBody>
      </p:sp>
      <p:sp>
        <p:nvSpPr>
          <p:cNvPr id="11" name="Google Shape;1153;p36">
            <a:extLst>
              <a:ext uri="{FF2B5EF4-FFF2-40B4-BE49-F238E27FC236}">
                <a16:creationId xmlns:a16="http://schemas.microsoft.com/office/drawing/2014/main" id="{51553B60-6C83-4BD5-AB53-21F28E8B4F03}"/>
              </a:ext>
            </a:extLst>
          </p:cNvPr>
          <p:cNvSpPr txBox="1">
            <a:spLocks/>
          </p:cNvSpPr>
          <p:nvPr/>
        </p:nvSpPr>
        <p:spPr>
          <a:xfrm>
            <a:off x="6211400" y="3938311"/>
            <a:ext cx="2578832" cy="508500"/>
          </a:xfrm>
          <a:prstGeom prst="rect">
            <a:avLst/>
          </a:prstGeom>
          <a:solidFill>
            <a:schemeClr val="tx1"/>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2"/>
                </a:solidFill>
              </a:rPr>
              <a:t>/ </a:t>
            </a:r>
            <a:r>
              <a:rPr lang="en-US" b="1" dirty="0">
                <a:solidFill>
                  <a:schemeClr val="bg1"/>
                </a:solidFill>
              </a:rPr>
              <a:t>Planner Page </a:t>
            </a:r>
            <a:r>
              <a:rPr lang="en-US" dirty="0"/>
              <a:t>Herdocia</a:t>
            </a:r>
          </a:p>
        </p:txBody>
      </p:sp>
      <p:sp>
        <p:nvSpPr>
          <p:cNvPr id="12" name="Google Shape;1153;p36">
            <a:extLst>
              <a:ext uri="{FF2B5EF4-FFF2-40B4-BE49-F238E27FC236}">
                <a16:creationId xmlns:a16="http://schemas.microsoft.com/office/drawing/2014/main" id="{8B49C1CA-EAE5-4690-9D34-9DBCA70E1E26}"/>
              </a:ext>
            </a:extLst>
          </p:cNvPr>
          <p:cNvSpPr txBox="1">
            <a:spLocks/>
          </p:cNvSpPr>
          <p:nvPr/>
        </p:nvSpPr>
        <p:spPr>
          <a:xfrm>
            <a:off x="137702" y="3938311"/>
            <a:ext cx="2578832" cy="508500"/>
          </a:xfrm>
          <a:prstGeom prst="rect">
            <a:avLst/>
          </a:prstGeom>
          <a:solidFill>
            <a:schemeClr val="tx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2"/>
                </a:solidFill>
              </a:rPr>
              <a:t>/ </a:t>
            </a:r>
            <a:r>
              <a:rPr lang="en-US" b="1" dirty="0">
                <a:solidFill>
                  <a:schemeClr val="bg1"/>
                </a:solidFill>
              </a:rPr>
              <a:t>Exercise Details Page </a:t>
            </a:r>
            <a:r>
              <a:rPr lang="en-US" dirty="0"/>
              <a:t>Herdocia</a:t>
            </a:r>
          </a:p>
        </p:txBody>
      </p:sp>
    </p:spTree>
    <p:extLst>
      <p:ext uri="{BB962C8B-B14F-4D97-AF65-F5344CB8AC3E}">
        <p14:creationId xmlns:p14="http://schemas.microsoft.com/office/powerpoint/2010/main" val="2467963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Site Map</a:t>
            </a:r>
          </a:p>
        </p:txBody>
      </p:sp>
      <p:pic>
        <p:nvPicPr>
          <p:cNvPr id="7170" name="Picture 2">
            <a:extLst>
              <a:ext uri="{FF2B5EF4-FFF2-40B4-BE49-F238E27FC236}">
                <a16:creationId xmlns:a16="http://schemas.microsoft.com/office/drawing/2014/main" id="{50C15F84-3D25-4843-9B63-0E85E7C82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3" y="1826129"/>
            <a:ext cx="3755985" cy="26955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6AFF380-DB56-49F5-BFCE-82516105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0276" y="1826129"/>
            <a:ext cx="4021226" cy="269557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153;p36">
            <a:extLst>
              <a:ext uri="{FF2B5EF4-FFF2-40B4-BE49-F238E27FC236}">
                <a16:creationId xmlns:a16="http://schemas.microsoft.com/office/drawing/2014/main" id="{511844C1-616C-4C6C-B278-136CBF94E0EB}"/>
              </a:ext>
            </a:extLst>
          </p:cNvPr>
          <p:cNvSpPr txBox="1">
            <a:spLocks/>
          </p:cNvSpPr>
          <p:nvPr/>
        </p:nvSpPr>
        <p:spPr>
          <a:xfrm>
            <a:off x="221283" y="1167677"/>
            <a:ext cx="2578832" cy="508500"/>
          </a:xfrm>
          <a:prstGeom prst="rect">
            <a:avLst/>
          </a:prstGeom>
          <a:solidFill>
            <a:schemeClr val="tx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2"/>
                </a:solidFill>
              </a:rPr>
              <a:t>/ </a:t>
            </a:r>
            <a:r>
              <a:rPr lang="en-US" b="1" dirty="0">
                <a:solidFill>
                  <a:schemeClr val="bg1"/>
                </a:solidFill>
              </a:rPr>
              <a:t>While not logged in </a:t>
            </a:r>
            <a:r>
              <a:rPr lang="en-US" dirty="0"/>
              <a:t>Herdocia</a:t>
            </a:r>
          </a:p>
        </p:txBody>
      </p:sp>
      <p:sp>
        <p:nvSpPr>
          <p:cNvPr id="9" name="Google Shape;1153;p36">
            <a:extLst>
              <a:ext uri="{FF2B5EF4-FFF2-40B4-BE49-F238E27FC236}">
                <a16:creationId xmlns:a16="http://schemas.microsoft.com/office/drawing/2014/main" id="{DC06947D-D6B0-44BF-A906-CFD52BEABE8A}"/>
              </a:ext>
            </a:extLst>
          </p:cNvPr>
          <p:cNvSpPr txBox="1">
            <a:spLocks/>
          </p:cNvSpPr>
          <p:nvPr/>
        </p:nvSpPr>
        <p:spPr>
          <a:xfrm>
            <a:off x="4840276" y="1167677"/>
            <a:ext cx="2578832" cy="508500"/>
          </a:xfrm>
          <a:prstGeom prst="rect">
            <a:avLst/>
          </a:prstGeom>
          <a:solidFill>
            <a:schemeClr val="tx1"/>
          </a:solidFill>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lt2"/>
                </a:solidFill>
              </a:rPr>
              <a:t>/ </a:t>
            </a:r>
            <a:r>
              <a:rPr lang="en-US" b="1" dirty="0">
                <a:solidFill>
                  <a:schemeClr val="bg1"/>
                </a:solidFill>
              </a:rPr>
              <a:t>While logged in </a:t>
            </a:r>
            <a:r>
              <a:rPr lang="en-US" dirty="0"/>
              <a:t>Herdocia</a:t>
            </a:r>
          </a:p>
        </p:txBody>
      </p:sp>
    </p:spTree>
    <p:extLst>
      <p:ext uri="{BB962C8B-B14F-4D97-AF65-F5344CB8AC3E}">
        <p14:creationId xmlns:p14="http://schemas.microsoft.com/office/powerpoint/2010/main" val="2068300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Servlet Processing Example</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1" y="1017725"/>
            <a:ext cx="3575824"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 Controllers like this one will call other methods defined within the servlet.</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These other methods will call Utility classes or the DB classes from the methods to perform processing.</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In this example, the exercise controller is using queries from the database classes of exercise, muscle, and equipment to list exercises and their details for the user.</a:t>
            </a:r>
          </a:p>
        </p:txBody>
      </p:sp>
      <p:pic>
        <p:nvPicPr>
          <p:cNvPr id="5" name="Picture 4">
            <a:extLst>
              <a:ext uri="{FF2B5EF4-FFF2-40B4-BE49-F238E27FC236}">
                <a16:creationId xmlns:a16="http://schemas.microsoft.com/office/drawing/2014/main" id="{445CCB95-3EF2-4E8C-8376-B6D06F56DC74}"/>
              </a:ext>
            </a:extLst>
          </p:cNvPr>
          <p:cNvPicPr>
            <a:picLocks noChangeAspect="1"/>
          </p:cNvPicPr>
          <p:nvPr/>
        </p:nvPicPr>
        <p:blipFill>
          <a:blip r:embed="rId2"/>
          <a:stretch>
            <a:fillRect/>
          </a:stretch>
        </p:blipFill>
        <p:spPr>
          <a:xfrm>
            <a:off x="3662105" y="1501698"/>
            <a:ext cx="2667027" cy="3196777"/>
          </a:xfrm>
          <a:prstGeom prst="rect">
            <a:avLst/>
          </a:prstGeom>
        </p:spPr>
      </p:pic>
      <p:pic>
        <p:nvPicPr>
          <p:cNvPr id="7" name="Picture 6">
            <a:extLst>
              <a:ext uri="{FF2B5EF4-FFF2-40B4-BE49-F238E27FC236}">
                <a16:creationId xmlns:a16="http://schemas.microsoft.com/office/drawing/2014/main" id="{8034790E-6912-4DB0-8A08-938A40C7B656}"/>
              </a:ext>
            </a:extLst>
          </p:cNvPr>
          <p:cNvPicPr>
            <a:picLocks noChangeAspect="1"/>
          </p:cNvPicPr>
          <p:nvPr/>
        </p:nvPicPr>
        <p:blipFill>
          <a:blip r:embed="rId3"/>
          <a:stretch>
            <a:fillRect/>
          </a:stretch>
        </p:blipFill>
        <p:spPr>
          <a:xfrm>
            <a:off x="6415413" y="1501698"/>
            <a:ext cx="2728587" cy="3196777"/>
          </a:xfrm>
          <a:prstGeom prst="rect">
            <a:avLst/>
          </a:prstGeom>
        </p:spPr>
      </p:pic>
    </p:spTree>
    <p:extLst>
      <p:ext uri="{BB962C8B-B14F-4D97-AF65-F5344CB8AC3E}">
        <p14:creationId xmlns:p14="http://schemas.microsoft.com/office/powerpoint/2010/main" val="254384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Model Design Strategies</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3442010" cy="4125775"/>
          </a:xfrm>
          <a:solidFill>
            <a:schemeClr val="tx1">
              <a:alpha val="50000"/>
            </a:schemeClr>
          </a:solidFill>
        </p:spPr>
        <p:txBody>
          <a:bodyPr anchor="t"/>
          <a:lstStyle/>
          <a:p>
            <a:pPr marL="495300" indent="-342900">
              <a:spcBef>
                <a:spcPts val="600"/>
              </a:spcBef>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Util classes are used for extra functionalities such as hashing a password or sending an email.</a:t>
            </a:r>
          </a:p>
          <a:p>
            <a:pPr marL="495300" indent="-34290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PK classes define the primary key of joint classes in the database.</a:t>
            </a:r>
          </a:p>
          <a:p>
            <a:pPr marL="495300" indent="-34290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Joint classes are similar to bean classes but represent the joint tables in the database.</a:t>
            </a:r>
          </a:p>
          <a:p>
            <a:pPr marL="495300" indent="-34290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DB classes hold the direct query methods for interacting with the database for the bean classes.</a:t>
            </a:r>
          </a:p>
          <a:p>
            <a:pPr marL="495300" indent="-342900">
              <a:spcBef>
                <a:spcPts val="600"/>
              </a:spcBef>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Bean classes hold the domain class properties and queries and are defined as entities for the database.</a:t>
            </a:r>
          </a:p>
        </p:txBody>
      </p:sp>
      <p:pic>
        <p:nvPicPr>
          <p:cNvPr id="8194" name="Picture 2">
            <a:extLst>
              <a:ext uri="{FF2B5EF4-FFF2-40B4-BE49-F238E27FC236}">
                <a16:creationId xmlns:a16="http://schemas.microsoft.com/office/drawing/2014/main" id="{FCC357FE-E8BE-4BB5-B504-423F84D11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524" y="1306623"/>
            <a:ext cx="2059258" cy="226709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69CA7E2-2285-4BF2-BACB-C9B5DD47F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524" y="3738447"/>
            <a:ext cx="2148467" cy="11532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B9BAD7E9-86AA-423D-BE49-CA1B16537E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9179" y="1498550"/>
            <a:ext cx="1561167" cy="184765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7FEAF811-3C44-4812-B28E-BC1300D2CB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3505" y="3750659"/>
            <a:ext cx="2259978" cy="112043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8BD8AD5-798C-4C45-AF0E-F129C3261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8539" y="1297239"/>
            <a:ext cx="1684883"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50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Testing Approach</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7597698"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For our unit testing, we prioritized testing for the components in our architecture that contained the most of our major processing which includes the DB classes in our model and the servlet classes from our controller.  </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Our DB classes test to see the returns of each method to ensure that the appropriate values are being returned given certain parameters.  In the event of failure, we assume that a method will fail by expecting the appropriate thrown exception.</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The Servlet classes had to be tested due to restrictions on </a:t>
            </a:r>
            <a:r>
              <a:rPr lang="en-US" sz="1600" dirty="0" err="1">
                <a:solidFill>
                  <a:schemeClr val="bg1"/>
                </a:solidFill>
                <a:latin typeface="Nordique Inline" panose="020B0604020202020204" pitchFamily="2" charset="0"/>
              </a:rPr>
              <a:t>HttpServlet</a:t>
            </a:r>
            <a:r>
              <a:rPr lang="en-US" sz="1600" dirty="0">
                <a:solidFill>
                  <a:schemeClr val="bg1"/>
                </a:solidFill>
                <a:latin typeface="Nordique Inline" panose="020B0604020202020204" pitchFamily="2" charset="0"/>
              </a:rPr>
              <a:t> response and request parameters.  We simulate the appropriate method being tested with assumed values from http elements the servlet works with to see if given those assumed values, the method will return the correct result.</a:t>
            </a:r>
          </a:p>
        </p:txBody>
      </p:sp>
    </p:spTree>
    <p:extLst>
      <p:ext uri="{BB962C8B-B14F-4D97-AF65-F5344CB8AC3E}">
        <p14:creationId xmlns:p14="http://schemas.microsoft.com/office/powerpoint/2010/main" val="2906518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2"/>
                </a:solidFill>
              </a:rPr>
              <a:t>TEAM</a:t>
            </a:r>
            <a:endParaRPr>
              <a:solidFill>
                <a:schemeClr val="lt2"/>
              </a:solidFill>
            </a:endParaRPr>
          </a:p>
        </p:txBody>
      </p:sp>
      <p:sp>
        <p:nvSpPr>
          <p:cNvPr id="1153" name="Google Shape;1153;p36"/>
          <p:cNvSpPr txBox="1">
            <a:spLocks noGrp="1"/>
          </p:cNvSpPr>
          <p:nvPr>
            <p:ph type="subTitle" idx="4"/>
          </p:nvPr>
        </p:nvSpPr>
        <p:spPr>
          <a:xfrm>
            <a:off x="619949" y="2190849"/>
            <a:ext cx="2578832"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 </a:t>
            </a:r>
            <a:r>
              <a:rPr lang="en" dirty="0"/>
              <a:t>Javier Herdocia</a:t>
            </a:r>
            <a:endParaRPr dirty="0"/>
          </a:p>
        </p:txBody>
      </p:sp>
      <p:sp>
        <p:nvSpPr>
          <p:cNvPr id="1154" name="Google Shape;1154;p36"/>
          <p:cNvSpPr txBox="1">
            <a:spLocks noGrp="1"/>
          </p:cNvSpPr>
          <p:nvPr>
            <p:ph type="subTitle" idx="5"/>
          </p:nvPr>
        </p:nvSpPr>
        <p:spPr>
          <a:xfrm>
            <a:off x="3309409" y="2178593"/>
            <a:ext cx="2835897"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a:t>
            </a:r>
            <a:r>
              <a:rPr lang="en-US" dirty="0">
                <a:solidFill>
                  <a:srgbClr val="00C784"/>
                </a:solidFill>
              </a:rPr>
              <a:t> </a:t>
            </a:r>
            <a:r>
              <a:rPr lang="en-US" dirty="0" err="1">
                <a:solidFill>
                  <a:schemeClr val="bg1"/>
                </a:solidFill>
              </a:rPr>
              <a:t>Reiniel</a:t>
            </a:r>
            <a:r>
              <a:rPr lang="en-US" dirty="0">
                <a:solidFill>
                  <a:schemeClr val="bg1"/>
                </a:solidFill>
              </a:rPr>
              <a:t> Fernandez</a:t>
            </a:r>
          </a:p>
        </p:txBody>
      </p:sp>
      <p:sp>
        <p:nvSpPr>
          <p:cNvPr id="1155" name="Google Shape;1155;p36"/>
          <p:cNvSpPr txBox="1">
            <a:spLocks noGrp="1"/>
          </p:cNvSpPr>
          <p:nvPr>
            <p:ph type="subTitle" idx="6"/>
          </p:nvPr>
        </p:nvSpPr>
        <p:spPr>
          <a:xfrm>
            <a:off x="3369920" y="3622687"/>
            <a:ext cx="2501400" cy="50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a:t>
            </a:r>
            <a:r>
              <a:rPr lang="en" dirty="0">
                <a:solidFill>
                  <a:srgbClr val="00C784"/>
                </a:solidFill>
              </a:rPr>
              <a:t> </a:t>
            </a:r>
            <a:r>
              <a:rPr lang="en" dirty="0">
                <a:solidFill>
                  <a:schemeClr val="bg1"/>
                </a:solidFill>
              </a:rPr>
              <a:t>Mario</a:t>
            </a:r>
            <a:r>
              <a:rPr lang="en" dirty="0">
                <a:solidFill>
                  <a:srgbClr val="00C784"/>
                </a:solidFill>
              </a:rPr>
              <a:t> </a:t>
            </a:r>
            <a:r>
              <a:rPr lang="en" dirty="0">
                <a:solidFill>
                  <a:schemeClr val="bg1"/>
                </a:solidFill>
              </a:rPr>
              <a:t>Orellana</a:t>
            </a:r>
            <a:endParaRPr dirty="0">
              <a:solidFill>
                <a:schemeClr val="bg1"/>
              </a:solidFill>
            </a:endParaRPr>
          </a:p>
        </p:txBody>
      </p:sp>
      <p:grpSp>
        <p:nvGrpSpPr>
          <p:cNvPr id="1161" name="Google Shape;1161;p36"/>
          <p:cNvGrpSpPr/>
          <p:nvPr/>
        </p:nvGrpSpPr>
        <p:grpSpPr>
          <a:xfrm>
            <a:off x="3501537" y="2892280"/>
            <a:ext cx="622281" cy="621772"/>
            <a:chOff x="7338877" y="4227149"/>
            <a:chExt cx="376661" cy="376353"/>
          </a:xfrm>
        </p:grpSpPr>
        <p:sp>
          <p:nvSpPr>
            <p:cNvPr id="1162" name="Google Shape;1162;p36"/>
            <p:cNvSpPr/>
            <p:nvPr/>
          </p:nvSpPr>
          <p:spPr>
            <a:xfrm>
              <a:off x="7338877" y="4227149"/>
              <a:ext cx="376661" cy="376353"/>
            </a:xfrm>
            <a:custGeom>
              <a:avLst/>
              <a:gdLst/>
              <a:ahLst/>
              <a:cxnLst/>
              <a:rect l="l" t="t" r="r" b="b"/>
              <a:pathLst>
                <a:path w="17119" h="17105" extrusionOk="0">
                  <a:moveTo>
                    <a:pt x="10000" y="666"/>
                  </a:moveTo>
                  <a:lnTo>
                    <a:pt x="10000" y="1603"/>
                  </a:lnTo>
                  <a:cubicBezTo>
                    <a:pt x="10000" y="1862"/>
                    <a:pt x="9782" y="2065"/>
                    <a:pt x="9524" y="2065"/>
                  </a:cubicBezTo>
                  <a:lnTo>
                    <a:pt x="8723" y="2065"/>
                  </a:lnTo>
                  <a:cubicBezTo>
                    <a:pt x="8545" y="2065"/>
                    <a:pt x="8397" y="2215"/>
                    <a:pt x="8397" y="2405"/>
                  </a:cubicBezTo>
                  <a:cubicBezTo>
                    <a:pt x="8397" y="2595"/>
                    <a:pt x="8545" y="2744"/>
                    <a:pt x="8723" y="2744"/>
                  </a:cubicBezTo>
                  <a:lnTo>
                    <a:pt x="9565" y="2744"/>
                  </a:lnTo>
                  <a:lnTo>
                    <a:pt x="9565" y="3559"/>
                  </a:lnTo>
                  <a:lnTo>
                    <a:pt x="4877" y="3559"/>
                  </a:lnTo>
                  <a:lnTo>
                    <a:pt x="4877" y="2744"/>
                  </a:lnTo>
                  <a:lnTo>
                    <a:pt x="5720" y="2744"/>
                  </a:lnTo>
                  <a:cubicBezTo>
                    <a:pt x="5897" y="2744"/>
                    <a:pt x="6046" y="2595"/>
                    <a:pt x="6046" y="2405"/>
                  </a:cubicBezTo>
                  <a:cubicBezTo>
                    <a:pt x="6046" y="2215"/>
                    <a:pt x="5897" y="2065"/>
                    <a:pt x="5720" y="2065"/>
                  </a:cubicBezTo>
                  <a:lnTo>
                    <a:pt x="4877" y="2065"/>
                  </a:lnTo>
                  <a:cubicBezTo>
                    <a:pt x="4892" y="1291"/>
                    <a:pt x="5516" y="666"/>
                    <a:pt x="6290" y="666"/>
                  </a:cubicBezTo>
                  <a:close/>
                  <a:moveTo>
                    <a:pt x="9565" y="4226"/>
                  </a:moveTo>
                  <a:lnTo>
                    <a:pt x="9565" y="5652"/>
                  </a:lnTo>
                  <a:cubicBezTo>
                    <a:pt x="9565" y="6943"/>
                    <a:pt x="8505" y="7988"/>
                    <a:pt x="7214" y="7988"/>
                  </a:cubicBezTo>
                  <a:cubicBezTo>
                    <a:pt x="5924" y="7988"/>
                    <a:pt x="4877" y="6943"/>
                    <a:pt x="4877" y="5652"/>
                  </a:cubicBezTo>
                  <a:lnTo>
                    <a:pt x="4877" y="4226"/>
                  </a:lnTo>
                  <a:close/>
                  <a:moveTo>
                    <a:pt x="8016" y="8546"/>
                  </a:moveTo>
                  <a:lnTo>
                    <a:pt x="8016" y="8831"/>
                  </a:lnTo>
                  <a:cubicBezTo>
                    <a:pt x="8016" y="9442"/>
                    <a:pt x="8451" y="9945"/>
                    <a:pt x="9022" y="10053"/>
                  </a:cubicBezTo>
                  <a:lnTo>
                    <a:pt x="9022" y="10937"/>
                  </a:lnTo>
                  <a:cubicBezTo>
                    <a:pt x="9022" y="11942"/>
                    <a:pt x="8219" y="12743"/>
                    <a:pt x="7214" y="12743"/>
                  </a:cubicBezTo>
                  <a:cubicBezTo>
                    <a:pt x="6223" y="12743"/>
                    <a:pt x="5421" y="11942"/>
                    <a:pt x="5421" y="10937"/>
                  </a:cubicBezTo>
                  <a:lnTo>
                    <a:pt x="5421" y="10053"/>
                  </a:lnTo>
                  <a:cubicBezTo>
                    <a:pt x="5991" y="9945"/>
                    <a:pt x="6426" y="9442"/>
                    <a:pt x="6426" y="8831"/>
                  </a:cubicBezTo>
                  <a:lnTo>
                    <a:pt x="6426" y="8546"/>
                  </a:lnTo>
                  <a:cubicBezTo>
                    <a:pt x="6685" y="8613"/>
                    <a:pt x="6942" y="8655"/>
                    <a:pt x="7214" y="8655"/>
                  </a:cubicBezTo>
                  <a:cubicBezTo>
                    <a:pt x="7500" y="8655"/>
                    <a:pt x="7758" y="8613"/>
                    <a:pt x="8016" y="8546"/>
                  </a:cubicBezTo>
                  <a:close/>
                  <a:moveTo>
                    <a:pt x="11358" y="10080"/>
                  </a:moveTo>
                  <a:cubicBezTo>
                    <a:pt x="12690" y="10080"/>
                    <a:pt x="13776" y="11167"/>
                    <a:pt x="13776" y="12499"/>
                  </a:cubicBezTo>
                  <a:cubicBezTo>
                    <a:pt x="13776" y="13015"/>
                    <a:pt x="13613" y="13504"/>
                    <a:pt x="13314" y="13912"/>
                  </a:cubicBezTo>
                  <a:cubicBezTo>
                    <a:pt x="13314" y="13926"/>
                    <a:pt x="13300" y="13926"/>
                    <a:pt x="13300" y="13939"/>
                  </a:cubicBezTo>
                  <a:lnTo>
                    <a:pt x="11603" y="13939"/>
                  </a:lnTo>
                  <a:cubicBezTo>
                    <a:pt x="11561" y="13667"/>
                    <a:pt x="11426" y="13437"/>
                    <a:pt x="11250" y="13274"/>
                  </a:cubicBezTo>
                  <a:cubicBezTo>
                    <a:pt x="11100" y="12839"/>
                    <a:pt x="11032" y="12377"/>
                    <a:pt x="11032" y="11915"/>
                  </a:cubicBezTo>
                  <a:lnTo>
                    <a:pt x="11032" y="10080"/>
                  </a:lnTo>
                  <a:close/>
                  <a:moveTo>
                    <a:pt x="13844" y="14605"/>
                  </a:moveTo>
                  <a:lnTo>
                    <a:pt x="13844" y="15474"/>
                  </a:lnTo>
                  <a:lnTo>
                    <a:pt x="11616" y="15474"/>
                  </a:lnTo>
                  <a:lnTo>
                    <a:pt x="11616" y="14605"/>
                  </a:lnTo>
                  <a:close/>
                  <a:moveTo>
                    <a:pt x="10475" y="13640"/>
                  </a:moveTo>
                  <a:cubicBezTo>
                    <a:pt x="10733" y="13640"/>
                    <a:pt x="10937" y="13844"/>
                    <a:pt x="10937" y="14102"/>
                  </a:cubicBezTo>
                  <a:lnTo>
                    <a:pt x="10937" y="15976"/>
                  </a:lnTo>
                  <a:cubicBezTo>
                    <a:pt x="10937" y="16235"/>
                    <a:pt x="10733" y="16438"/>
                    <a:pt x="10475" y="16438"/>
                  </a:cubicBezTo>
                  <a:lnTo>
                    <a:pt x="9483" y="16438"/>
                  </a:lnTo>
                  <a:cubicBezTo>
                    <a:pt x="9225" y="16438"/>
                    <a:pt x="9022" y="16235"/>
                    <a:pt x="9022" y="15976"/>
                  </a:cubicBezTo>
                  <a:lnTo>
                    <a:pt x="9022" y="14102"/>
                  </a:lnTo>
                  <a:cubicBezTo>
                    <a:pt x="9022" y="13844"/>
                    <a:pt x="9225" y="13640"/>
                    <a:pt x="9483" y="13640"/>
                  </a:cubicBezTo>
                  <a:close/>
                  <a:moveTo>
                    <a:pt x="15977" y="13640"/>
                  </a:moveTo>
                  <a:cubicBezTo>
                    <a:pt x="16235" y="13640"/>
                    <a:pt x="16452" y="13844"/>
                    <a:pt x="16452" y="14102"/>
                  </a:cubicBezTo>
                  <a:lnTo>
                    <a:pt x="16452" y="15976"/>
                  </a:lnTo>
                  <a:cubicBezTo>
                    <a:pt x="16452" y="16235"/>
                    <a:pt x="16235" y="16438"/>
                    <a:pt x="15977" y="16438"/>
                  </a:cubicBezTo>
                  <a:lnTo>
                    <a:pt x="14972" y="16438"/>
                  </a:lnTo>
                  <a:cubicBezTo>
                    <a:pt x="14713" y="16438"/>
                    <a:pt x="14510" y="16235"/>
                    <a:pt x="14510" y="15976"/>
                  </a:cubicBezTo>
                  <a:lnTo>
                    <a:pt x="14510" y="14102"/>
                  </a:lnTo>
                  <a:cubicBezTo>
                    <a:pt x="14510" y="13844"/>
                    <a:pt x="14713" y="13640"/>
                    <a:pt x="14972" y="13640"/>
                  </a:cubicBezTo>
                  <a:close/>
                  <a:moveTo>
                    <a:pt x="6290" y="0"/>
                  </a:moveTo>
                  <a:cubicBezTo>
                    <a:pt x="5149" y="0"/>
                    <a:pt x="4212" y="938"/>
                    <a:pt x="4212" y="2079"/>
                  </a:cubicBezTo>
                  <a:lnTo>
                    <a:pt x="4212" y="5652"/>
                  </a:lnTo>
                  <a:cubicBezTo>
                    <a:pt x="4212" y="6780"/>
                    <a:pt x="4837" y="7758"/>
                    <a:pt x="5761" y="8274"/>
                  </a:cubicBezTo>
                  <a:lnTo>
                    <a:pt x="5761" y="8831"/>
                  </a:lnTo>
                  <a:cubicBezTo>
                    <a:pt x="5761" y="9157"/>
                    <a:pt x="5502" y="9415"/>
                    <a:pt x="5176" y="9415"/>
                  </a:cubicBezTo>
                  <a:lnTo>
                    <a:pt x="3084" y="9415"/>
                  </a:lnTo>
                  <a:cubicBezTo>
                    <a:pt x="1387" y="9415"/>
                    <a:pt x="1" y="10801"/>
                    <a:pt x="1" y="12499"/>
                  </a:cubicBezTo>
                  <a:cubicBezTo>
                    <a:pt x="1" y="13083"/>
                    <a:pt x="164" y="13654"/>
                    <a:pt x="476" y="14143"/>
                  </a:cubicBezTo>
                  <a:cubicBezTo>
                    <a:pt x="340" y="14523"/>
                    <a:pt x="258" y="14917"/>
                    <a:pt x="258" y="15324"/>
                  </a:cubicBezTo>
                  <a:cubicBezTo>
                    <a:pt x="258" y="15882"/>
                    <a:pt x="408" y="16453"/>
                    <a:pt x="680" y="16942"/>
                  </a:cubicBezTo>
                  <a:cubicBezTo>
                    <a:pt x="747" y="17050"/>
                    <a:pt x="856" y="17105"/>
                    <a:pt x="979" y="17105"/>
                  </a:cubicBezTo>
                  <a:cubicBezTo>
                    <a:pt x="1033" y="17105"/>
                    <a:pt x="1088" y="17090"/>
                    <a:pt x="1142" y="17063"/>
                  </a:cubicBezTo>
                  <a:cubicBezTo>
                    <a:pt x="1305" y="16982"/>
                    <a:pt x="1359" y="16779"/>
                    <a:pt x="1264" y="16616"/>
                  </a:cubicBezTo>
                  <a:cubicBezTo>
                    <a:pt x="1046" y="16221"/>
                    <a:pt x="938" y="15773"/>
                    <a:pt x="938" y="15324"/>
                  </a:cubicBezTo>
                  <a:cubicBezTo>
                    <a:pt x="938" y="14944"/>
                    <a:pt x="1006" y="14591"/>
                    <a:pt x="1155" y="14238"/>
                  </a:cubicBezTo>
                  <a:cubicBezTo>
                    <a:pt x="1209" y="14129"/>
                    <a:pt x="1196" y="14007"/>
                    <a:pt x="1128" y="13912"/>
                  </a:cubicBezTo>
                  <a:cubicBezTo>
                    <a:pt x="829" y="13504"/>
                    <a:pt x="666" y="13015"/>
                    <a:pt x="666" y="12499"/>
                  </a:cubicBezTo>
                  <a:cubicBezTo>
                    <a:pt x="666" y="11167"/>
                    <a:pt x="1753" y="10080"/>
                    <a:pt x="3084" y="10080"/>
                  </a:cubicBezTo>
                  <a:lnTo>
                    <a:pt x="3410" y="10080"/>
                  </a:lnTo>
                  <a:lnTo>
                    <a:pt x="3410" y="11915"/>
                  </a:lnTo>
                  <a:cubicBezTo>
                    <a:pt x="3410" y="12567"/>
                    <a:pt x="3261" y="13205"/>
                    <a:pt x="2990" y="13790"/>
                  </a:cubicBezTo>
                  <a:cubicBezTo>
                    <a:pt x="2975" y="13830"/>
                    <a:pt x="2962" y="13884"/>
                    <a:pt x="2962" y="13926"/>
                  </a:cubicBezTo>
                  <a:lnTo>
                    <a:pt x="2962" y="16779"/>
                  </a:lnTo>
                  <a:cubicBezTo>
                    <a:pt x="2962" y="16955"/>
                    <a:pt x="3111" y="17105"/>
                    <a:pt x="3288" y="17105"/>
                  </a:cubicBezTo>
                  <a:cubicBezTo>
                    <a:pt x="3479" y="17105"/>
                    <a:pt x="3628" y="16955"/>
                    <a:pt x="3628" y="16779"/>
                  </a:cubicBezTo>
                  <a:lnTo>
                    <a:pt x="3628" y="14007"/>
                  </a:lnTo>
                  <a:cubicBezTo>
                    <a:pt x="3926" y="13355"/>
                    <a:pt x="4076" y="12634"/>
                    <a:pt x="4076" y="11915"/>
                  </a:cubicBezTo>
                  <a:lnTo>
                    <a:pt x="4076" y="10080"/>
                  </a:lnTo>
                  <a:lnTo>
                    <a:pt x="4742" y="10080"/>
                  </a:lnTo>
                  <a:lnTo>
                    <a:pt x="4742" y="10937"/>
                  </a:lnTo>
                  <a:cubicBezTo>
                    <a:pt x="4742" y="12308"/>
                    <a:pt x="5856" y="13409"/>
                    <a:pt x="7214" y="13409"/>
                  </a:cubicBezTo>
                  <a:cubicBezTo>
                    <a:pt x="8587" y="13409"/>
                    <a:pt x="9701" y="12308"/>
                    <a:pt x="9701" y="10937"/>
                  </a:cubicBezTo>
                  <a:lnTo>
                    <a:pt x="9701" y="10080"/>
                  </a:lnTo>
                  <a:lnTo>
                    <a:pt x="10366" y="10080"/>
                  </a:lnTo>
                  <a:lnTo>
                    <a:pt x="10366" y="11915"/>
                  </a:lnTo>
                  <a:cubicBezTo>
                    <a:pt x="10366" y="12268"/>
                    <a:pt x="10393" y="12621"/>
                    <a:pt x="10475" y="12961"/>
                  </a:cubicBezTo>
                  <a:lnTo>
                    <a:pt x="9483" y="12961"/>
                  </a:lnTo>
                  <a:cubicBezTo>
                    <a:pt x="8858" y="12961"/>
                    <a:pt x="8355" y="13477"/>
                    <a:pt x="8355" y="14102"/>
                  </a:cubicBezTo>
                  <a:lnTo>
                    <a:pt x="8355" y="15976"/>
                  </a:lnTo>
                  <a:cubicBezTo>
                    <a:pt x="8355" y="16601"/>
                    <a:pt x="8858" y="17105"/>
                    <a:pt x="9483" y="17105"/>
                  </a:cubicBezTo>
                  <a:lnTo>
                    <a:pt x="10475" y="17105"/>
                  </a:lnTo>
                  <a:cubicBezTo>
                    <a:pt x="11045" y="17105"/>
                    <a:pt x="11521" y="16683"/>
                    <a:pt x="11603" y="16140"/>
                  </a:cubicBezTo>
                  <a:lnTo>
                    <a:pt x="13382" y="16140"/>
                  </a:lnTo>
                  <a:cubicBezTo>
                    <a:pt x="13328" y="16303"/>
                    <a:pt x="13260" y="16466"/>
                    <a:pt x="13179" y="16616"/>
                  </a:cubicBezTo>
                  <a:cubicBezTo>
                    <a:pt x="13083" y="16779"/>
                    <a:pt x="13137" y="16982"/>
                    <a:pt x="13300" y="17063"/>
                  </a:cubicBezTo>
                  <a:cubicBezTo>
                    <a:pt x="13355" y="17090"/>
                    <a:pt x="13409" y="17105"/>
                    <a:pt x="13463" y="17105"/>
                  </a:cubicBezTo>
                  <a:cubicBezTo>
                    <a:pt x="13586" y="17105"/>
                    <a:pt x="13695" y="17050"/>
                    <a:pt x="13762" y="16942"/>
                  </a:cubicBezTo>
                  <a:cubicBezTo>
                    <a:pt x="13844" y="16792"/>
                    <a:pt x="13912" y="16643"/>
                    <a:pt x="13967" y="16493"/>
                  </a:cubicBezTo>
                  <a:cubicBezTo>
                    <a:pt x="14157" y="16860"/>
                    <a:pt x="14537" y="17105"/>
                    <a:pt x="14972" y="17105"/>
                  </a:cubicBezTo>
                  <a:lnTo>
                    <a:pt x="15977" y="17105"/>
                  </a:lnTo>
                  <a:cubicBezTo>
                    <a:pt x="16602" y="17105"/>
                    <a:pt x="17118" y="16601"/>
                    <a:pt x="17118" y="15976"/>
                  </a:cubicBezTo>
                  <a:lnTo>
                    <a:pt x="17118" y="14102"/>
                  </a:lnTo>
                  <a:cubicBezTo>
                    <a:pt x="17118" y="13477"/>
                    <a:pt x="16602" y="12961"/>
                    <a:pt x="15977" y="12961"/>
                  </a:cubicBezTo>
                  <a:lnTo>
                    <a:pt x="14972" y="12961"/>
                  </a:lnTo>
                  <a:cubicBezTo>
                    <a:pt x="14755" y="12961"/>
                    <a:pt x="14550" y="13029"/>
                    <a:pt x="14374" y="13138"/>
                  </a:cubicBezTo>
                  <a:cubicBezTo>
                    <a:pt x="14414" y="12933"/>
                    <a:pt x="14442" y="12716"/>
                    <a:pt x="14442" y="12499"/>
                  </a:cubicBezTo>
                  <a:cubicBezTo>
                    <a:pt x="14442" y="10801"/>
                    <a:pt x="13056" y="9415"/>
                    <a:pt x="11358" y="9415"/>
                  </a:cubicBezTo>
                  <a:lnTo>
                    <a:pt x="9266" y="9415"/>
                  </a:lnTo>
                  <a:cubicBezTo>
                    <a:pt x="8940" y="9415"/>
                    <a:pt x="8681" y="9157"/>
                    <a:pt x="8681" y="8831"/>
                  </a:cubicBezTo>
                  <a:lnTo>
                    <a:pt x="8681" y="8274"/>
                  </a:lnTo>
                  <a:cubicBezTo>
                    <a:pt x="9605" y="7758"/>
                    <a:pt x="10230" y="6780"/>
                    <a:pt x="10230" y="5652"/>
                  </a:cubicBezTo>
                  <a:lnTo>
                    <a:pt x="10230" y="2500"/>
                  </a:lnTo>
                  <a:cubicBezTo>
                    <a:pt x="10489" y="2282"/>
                    <a:pt x="10665" y="1970"/>
                    <a:pt x="10665" y="1603"/>
                  </a:cubicBezTo>
                  <a:lnTo>
                    <a:pt x="10665" y="326"/>
                  </a:lnTo>
                  <a:cubicBezTo>
                    <a:pt x="10665" y="150"/>
                    <a:pt x="10516" y="0"/>
                    <a:pt x="1032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7490430" y="4272584"/>
              <a:ext cx="14676" cy="14962"/>
            </a:xfrm>
            <a:custGeom>
              <a:avLst/>
              <a:gdLst/>
              <a:ahLst/>
              <a:cxnLst/>
              <a:rect l="l" t="t" r="r" b="b"/>
              <a:pathLst>
                <a:path w="667" h="680" extrusionOk="0">
                  <a:moveTo>
                    <a:pt x="326" y="0"/>
                  </a:moveTo>
                  <a:cubicBezTo>
                    <a:pt x="245" y="0"/>
                    <a:pt x="163" y="41"/>
                    <a:pt x="96" y="109"/>
                  </a:cubicBezTo>
                  <a:cubicBezTo>
                    <a:pt x="27" y="163"/>
                    <a:pt x="0" y="245"/>
                    <a:pt x="0" y="340"/>
                  </a:cubicBezTo>
                  <a:cubicBezTo>
                    <a:pt x="0" y="422"/>
                    <a:pt x="27" y="516"/>
                    <a:pt x="96" y="571"/>
                  </a:cubicBezTo>
                  <a:cubicBezTo>
                    <a:pt x="163" y="639"/>
                    <a:pt x="245" y="679"/>
                    <a:pt x="326" y="679"/>
                  </a:cubicBezTo>
                  <a:cubicBezTo>
                    <a:pt x="422" y="679"/>
                    <a:pt x="503" y="639"/>
                    <a:pt x="571" y="571"/>
                  </a:cubicBezTo>
                  <a:cubicBezTo>
                    <a:pt x="625" y="516"/>
                    <a:pt x="666" y="422"/>
                    <a:pt x="666" y="340"/>
                  </a:cubicBezTo>
                  <a:cubicBezTo>
                    <a:pt x="666" y="245"/>
                    <a:pt x="625" y="163"/>
                    <a:pt x="571" y="109"/>
                  </a:cubicBezTo>
                  <a:cubicBezTo>
                    <a:pt x="503" y="41"/>
                    <a:pt x="422" y="0"/>
                    <a:pt x="326"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6"/>
          <p:cNvGrpSpPr/>
          <p:nvPr/>
        </p:nvGrpSpPr>
        <p:grpSpPr>
          <a:xfrm>
            <a:off x="3501873" y="1387441"/>
            <a:ext cx="622281" cy="622281"/>
            <a:chOff x="3398603" y="2798042"/>
            <a:chExt cx="376661" cy="376661"/>
          </a:xfrm>
        </p:grpSpPr>
        <p:sp>
          <p:nvSpPr>
            <p:cNvPr id="1165" name="Google Shape;1165;p36"/>
            <p:cNvSpPr/>
            <p:nvPr/>
          </p:nvSpPr>
          <p:spPr>
            <a:xfrm>
              <a:off x="3655372" y="3036131"/>
              <a:ext cx="45457" cy="34236"/>
            </a:xfrm>
            <a:custGeom>
              <a:avLst/>
              <a:gdLst/>
              <a:ahLst/>
              <a:cxnLst/>
              <a:rect l="l" t="t" r="r" b="b"/>
              <a:pathLst>
                <a:path w="2066" h="1556" extrusionOk="0">
                  <a:moveTo>
                    <a:pt x="1701" y="1"/>
                  </a:moveTo>
                  <a:cubicBezTo>
                    <a:pt x="1614" y="1"/>
                    <a:pt x="1529" y="35"/>
                    <a:pt x="1468" y="103"/>
                  </a:cubicBezTo>
                  <a:lnTo>
                    <a:pt x="830" y="740"/>
                  </a:lnTo>
                  <a:lnTo>
                    <a:pt x="598" y="523"/>
                  </a:lnTo>
                  <a:cubicBezTo>
                    <a:pt x="537" y="455"/>
                    <a:pt x="452" y="421"/>
                    <a:pt x="366" y="421"/>
                  </a:cubicBezTo>
                  <a:cubicBezTo>
                    <a:pt x="279" y="421"/>
                    <a:pt x="191" y="455"/>
                    <a:pt x="123" y="523"/>
                  </a:cubicBezTo>
                  <a:cubicBezTo>
                    <a:pt x="0" y="659"/>
                    <a:pt x="0" y="863"/>
                    <a:pt x="123" y="999"/>
                  </a:cubicBezTo>
                  <a:lnTo>
                    <a:pt x="585" y="1461"/>
                  </a:lnTo>
                  <a:cubicBezTo>
                    <a:pt x="652" y="1515"/>
                    <a:pt x="734" y="1556"/>
                    <a:pt x="830" y="1556"/>
                  </a:cubicBezTo>
                  <a:cubicBezTo>
                    <a:pt x="911" y="1556"/>
                    <a:pt x="993" y="1515"/>
                    <a:pt x="1060" y="1461"/>
                  </a:cubicBezTo>
                  <a:lnTo>
                    <a:pt x="1944" y="577"/>
                  </a:lnTo>
                  <a:cubicBezTo>
                    <a:pt x="2065" y="442"/>
                    <a:pt x="2065" y="238"/>
                    <a:pt x="1944" y="103"/>
                  </a:cubicBezTo>
                  <a:cubicBezTo>
                    <a:pt x="1876" y="35"/>
                    <a:pt x="1787" y="1"/>
                    <a:pt x="1701"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3655966" y="3090984"/>
              <a:ext cx="44269" cy="43961"/>
            </a:xfrm>
            <a:custGeom>
              <a:avLst/>
              <a:gdLst/>
              <a:ahLst/>
              <a:cxnLst/>
              <a:rect l="l" t="t" r="r" b="b"/>
              <a:pathLst>
                <a:path w="2012" h="1998" extrusionOk="0">
                  <a:moveTo>
                    <a:pt x="1346" y="666"/>
                  </a:moveTo>
                  <a:lnTo>
                    <a:pt x="1346" y="1332"/>
                  </a:lnTo>
                  <a:lnTo>
                    <a:pt x="667" y="1332"/>
                  </a:lnTo>
                  <a:lnTo>
                    <a:pt x="667" y="666"/>
                  </a:lnTo>
                  <a:close/>
                  <a:moveTo>
                    <a:pt x="341" y="1"/>
                  </a:moveTo>
                  <a:cubicBezTo>
                    <a:pt x="150" y="1"/>
                    <a:pt x="0" y="149"/>
                    <a:pt x="0" y="327"/>
                  </a:cubicBezTo>
                  <a:lnTo>
                    <a:pt x="0" y="1671"/>
                  </a:lnTo>
                  <a:cubicBezTo>
                    <a:pt x="0" y="1848"/>
                    <a:pt x="150" y="1997"/>
                    <a:pt x="341" y="1997"/>
                  </a:cubicBezTo>
                  <a:lnTo>
                    <a:pt x="1672" y="1997"/>
                  </a:lnTo>
                  <a:cubicBezTo>
                    <a:pt x="1862" y="1997"/>
                    <a:pt x="2011" y="1848"/>
                    <a:pt x="2011" y="1671"/>
                  </a:cubicBezTo>
                  <a:lnTo>
                    <a:pt x="2011" y="327"/>
                  </a:lnTo>
                  <a:cubicBezTo>
                    <a:pt x="2011" y="149"/>
                    <a:pt x="1862" y="1"/>
                    <a:pt x="1672"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3722326" y="3090984"/>
              <a:ext cx="23345" cy="14654"/>
            </a:xfrm>
            <a:custGeom>
              <a:avLst/>
              <a:gdLst/>
              <a:ahLst/>
              <a:cxnLst/>
              <a:rect l="l" t="t" r="r" b="b"/>
              <a:pathLst>
                <a:path w="1061" h="666" extrusionOk="0">
                  <a:moveTo>
                    <a:pt x="326" y="1"/>
                  </a:moveTo>
                  <a:cubicBezTo>
                    <a:pt x="150" y="1"/>
                    <a:pt x="0" y="149"/>
                    <a:pt x="0" y="327"/>
                  </a:cubicBezTo>
                  <a:cubicBezTo>
                    <a:pt x="0" y="517"/>
                    <a:pt x="150" y="666"/>
                    <a:pt x="326" y="666"/>
                  </a:cubicBezTo>
                  <a:lnTo>
                    <a:pt x="734" y="666"/>
                  </a:lnTo>
                  <a:cubicBezTo>
                    <a:pt x="911" y="666"/>
                    <a:pt x="1060" y="517"/>
                    <a:pt x="1060" y="327"/>
                  </a:cubicBezTo>
                  <a:cubicBezTo>
                    <a:pt x="1060" y="149"/>
                    <a:pt x="911" y="1"/>
                    <a:pt x="734"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3722326" y="3120269"/>
              <a:ext cx="23345" cy="14676"/>
            </a:xfrm>
            <a:custGeom>
              <a:avLst/>
              <a:gdLst/>
              <a:ahLst/>
              <a:cxnLst/>
              <a:rect l="l" t="t" r="r" b="b"/>
              <a:pathLst>
                <a:path w="1061" h="667" extrusionOk="0">
                  <a:moveTo>
                    <a:pt x="326" y="1"/>
                  </a:moveTo>
                  <a:cubicBezTo>
                    <a:pt x="150" y="1"/>
                    <a:pt x="0" y="150"/>
                    <a:pt x="0" y="340"/>
                  </a:cubicBezTo>
                  <a:cubicBezTo>
                    <a:pt x="0" y="517"/>
                    <a:pt x="150" y="666"/>
                    <a:pt x="326" y="666"/>
                  </a:cubicBezTo>
                  <a:lnTo>
                    <a:pt x="734" y="666"/>
                  </a:lnTo>
                  <a:cubicBezTo>
                    <a:pt x="911" y="666"/>
                    <a:pt x="1060" y="517"/>
                    <a:pt x="1060" y="340"/>
                  </a:cubicBezTo>
                  <a:cubicBezTo>
                    <a:pt x="1060" y="150"/>
                    <a:pt x="911" y="1"/>
                    <a:pt x="734"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3722326" y="3032083"/>
              <a:ext cx="23345" cy="14676"/>
            </a:xfrm>
            <a:custGeom>
              <a:avLst/>
              <a:gdLst/>
              <a:ahLst/>
              <a:cxnLst/>
              <a:rect l="l" t="t" r="r" b="b"/>
              <a:pathLst>
                <a:path w="1061" h="667" extrusionOk="0">
                  <a:moveTo>
                    <a:pt x="326" y="1"/>
                  </a:moveTo>
                  <a:cubicBezTo>
                    <a:pt x="150" y="1"/>
                    <a:pt x="0" y="151"/>
                    <a:pt x="0" y="327"/>
                  </a:cubicBezTo>
                  <a:cubicBezTo>
                    <a:pt x="0" y="517"/>
                    <a:pt x="150" y="667"/>
                    <a:pt x="326" y="667"/>
                  </a:cubicBezTo>
                  <a:lnTo>
                    <a:pt x="734" y="667"/>
                  </a:lnTo>
                  <a:cubicBezTo>
                    <a:pt x="911" y="667"/>
                    <a:pt x="1060" y="517"/>
                    <a:pt x="1060" y="327"/>
                  </a:cubicBezTo>
                  <a:cubicBezTo>
                    <a:pt x="1060" y="151"/>
                    <a:pt x="911" y="1"/>
                    <a:pt x="734"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3722326" y="3061390"/>
              <a:ext cx="23345" cy="14676"/>
            </a:xfrm>
            <a:custGeom>
              <a:avLst/>
              <a:gdLst/>
              <a:ahLst/>
              <a:cxnLst/>
              <a:rect l="l" t="t" r="r" b="b"/>
              <a:pathLst>
                <a:path w="1061" h="667" extrusionOk="0">
                  <a:moveTo>
                    <a:pt x="326" y="0"/>
                  </a:moveTo>
                  <a:cubicBezTo>
                    <a:pt x="150" y="0"/>
                    <a:pt x="0" y="150"/>
                    <a:pt x="0" y="340"/>
                  </a:cubicBezTo>
                  <a:cubicBezTo>
                    <a:pt x="0" y="516"/>
                    <a:pt x="150" y="666"/>
                    <a:pt x="326" y="666"/>
                  </a:cubicBezTo>
                  <a:lnTo>
                    <a:pt x="734" y="666"/>
                  </a:lnTo>
                  <a:cubicBezTo>
                    <a:pt x="911" y="666"/>
                    <a:pt x="1060" y="516"/>
                    <a:pt x="1060" y="340"/>
                  </a:cubicBezTo>
                  <a:cubicBezTo>
                    <a:pt x="1060" y="150"/>
                    <a:pt x="911" y="0"/>
                    <a:pt x="734"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3626681" y="3074834"/>
              <a:ext cx="14676" cy="14676"/>
            </a:xfrm>
            <a:custGeom>
              <a:avLst/>
              <a:gdLst/>
              <a:ahLst/>
              <a:cxnLst/>
              <a:rect l="l" t="t" r="r" b="b"/>
              <a:pathLst>
                <a:path w="667" h="667" extrusionOk="0">
                  <a:moveTo>
                    <a:pt x="326" y="1"/>
                  </a:moveTo>
                  <a:cubicBezTo>
                    <a:pt x="245" y="1"/>
                    <a:pt x="163" y="28"/>
                    <a:pt x="96" y="95"/>
                  </a:cubicBezTo>
                  <a:cubicBezTo>
                    <a:pt x="27" y="150"/>
                    <a:pt x="0" y="245"/>
                    <a:pt x="0" y="327"/>
                  </a:cubicBezTo>
                  <a:cubicBezTo>
                    <a:pt x="0" y="422"/>
                    <a:pt x="27" y="503"/>
                    <a:pt x="96" y="572"/>
                  </a:cubicBezTo>
                  <a:cubicBezTo>
                    <a:pt x="163" y="626"/>
                    <a:pt x="245" y="666"/>
                    <a:pt x="326" y="666"/>
                  </a:cubicBezTo>
                  <a:cubicBezTo>
                    <a:pt x="422" y="666"/>
                    <a:pt x="503" y="626"/>
                    <a:pt x="571" y="572"/>
                  </a:cubicBezTo>
                  <a:cubicBezTo>
                    <a:pt x="625" y="503"/>
                    <a:pt x="666" y="422"/>
                    <a:pt x="666" y="327"/>
                  </a:cubicBezTo>
                  <a:cubicBezTo>
                    <a:pt x="666" y="245"/>
                    <a:pt x="625" y="150"/>
                    <a:pt x="571" y="95"/>
                  </a:cubicBezTo>
                  <a:cubicBezTo>
                    <a:pt x="503" y="28"/>
                    <a:pt x="422" y="1"/>
                    <a:pt x="326"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3398603" y="2798042"/>
              <a:ext cx="376661" cy="376661"/>
            </a:xfrm>
            <a:custGeom>
              <a:avLst/>
              <a:gdLst/>
              <a:ahLst/>
              <a:cxnLst/>
              <a:rect l="l" t="t" r="r" b="b"/>
              <a:pathLst>
                <a:path w="17119" h="17119" extrusionOk="0">
                  <a:moveTo>
                    <a:pt x="7228" y="680"/>
                  </a:moveTo>
                  <a:cubicBezTo>
                    <a:pt x="8518" y="680"/>
                    <a:pt x="9565" y="1726"/>
                    <a:pt x="9565" y="3017"/>
                  </a:cubicBezTo>
                  <a:lnTo>
                    <a:pt x="9565" y="3397"/>
                  </a:lnTo>
                  <a:cubicBezTo>
                    <a:pt x="9158" y="3247"/>
                    <a:pt x="8872" y="2867"/>
                    <a:pt x="8872" y="2419"/>
                  </a:cubicBezTo>
                  <a:cubicBezTo>
                    <a:pt x="8872" y="2323"/>
                    <a:pt x="8817" y="2215"/>
                    <a:pt x="8736" y="2160"/>
                  </a:cubicBezTo>
                  <a:cubicBezTo>
                    <a:pt x="8673" y="2108"/>
                    <a:pt x="8594" y="2088"/>
                    <a:pt x="8517" y="2088"/>
                  </a:cubicBezTo>
                  <a:cubicBezTo>
                    <a:pt x="8495" y="2088"/>
                    <a:pt x="8473" y="2090"/>
                    <a:pt x="8451" y="2093"/>
                  </a:cubicBezTo>
                  <a:cubicBezTo>
                    <a:pt x="8050" y="2202"/>
                    <a:pt x="7636" y="2256"/>
                    <a:pt x="7221" y="2256"/>
                  </a:cubicBezTo>
                  <a:cubicBezTo>
                    <a:pt x="6807" y="2256"/>
                    <a:pt x="6393" y="2202"/>
                    <a:pt x="5992" y="2093"/>
                  </a:cubicBezTo>
                  <a:cubicBezTo>
                    <a:pt x="5970" y="2090"/>
                    <a:pt x="5948" y="2088"/>
                    <a:pt x="5925" y="2088"/>
                  </a:cubicBezTo>
                  <a:cubicBezTo>
                    <a:pt x="5849" y="2088"/>
                    <a:pt x="5770" y="2108"/>
                    <a:pt x="5707" y="2160"/>
                  </a:cubicBezTo>
                  <a:cubicBezTo>
                    <a:pt x="5625" y="2215"/>
                    <a:pt x="5571" y="2323"/>
                    <a:pt x="5571" y="2419"/>
                  </a:cubicBezTo>
                  <a:cubicBezTo>
                    <a:pt x="5571" y="2867"/>
                    <a:pt x="5285" y="3247"/>
                    <a:pt x="4878" y="3397"/>
                  </a:cubicBezTo>
                  <a:lnTo>
                    <a:pt x="4878" y="3017"/>
                  </a:lnTo>
                  <a:cubicBezTo>
                    <a:pt x="4878" y="1726"/>
                    <a:pt x="5937" y="680"/>
                    <a:pt x="7228" y="680"/>
                  </a:cubicBezTo>
                  <a:close/>
                  <a:moveTo>
                    <a:pt x="8247" y="2827"/>
                  </a:moveTo>
                  <a:cubicBezTo>
                    <a:pt x="8315" y="3111"/>
                    <a:pt x="8464" y="3356"/>
                    <a:pt x="8641" y="3560"/>
                  </a:cubicBezTo>
                  <a:lnTo>
                    <a:pt x="5801" y="3560"/>
                  </a:lnTo>
                  <a:cubicBezTo>
                    <a:pt x="5992" y="3356"/>
                    <a:pt x="6127" y="3111"/>
                    <a:pt x="6196" y="2827"/>
                  </a:cubicBezTo>
                  <a:cubicBezTo>
                    <a:pt x="6536" y="2887"/>
                    <a:pt x="6878" y="2918"/>
                    <a:pt x="7221" y="2918"/>
                  </a:cubicBezTo>
                  <a:cubicBezTo>
                    <a:pt x="7564" y="2918"/>
                    <a:pt x="7907" y="2887"/>
                    <a:pt x="8247" y="2827"/>
                  </a:cubicBezTo>
                  <a:close/>
                  <a:moveTo>
                    <a:pt x="10815" y="4239"/>
                  </a:moveTo>
                  <a:cubicBezTo>
                    <a:pt x="10937" y="4239"/>
                    <a:pt x="11032" y="4334"/>
                    <a:pt x="11032" y="4443"/>
                  </a:cubicBezTo>
                  <a:lnTo>
                    <a:pt x="11032" y="5285"/>
                  </a:lnTo>
                  <a:cubicBezTo>
                    <a:pt x="11032" y="5408"/>
                    <a:pt x="10937" y="5502"/>
                    <a:pt x="10815" y="5502"/>
                  </a:cubicBezTo>
                  <a:lnTo>
                    <a:pt x="10230" y="5502"/>
                  </a:lnTo>
                  <a:lnTo>
                    <a:pt x="10230" y="4239"/>
                  </a:lnTo>
                  <a:close/>
                  <a:moveTo>
                    <a:pt x="10896" y="6169"/>
                  </a:moveTo>
                  <a:lnTo>
                    <a:pt x="10896" y="6468"/>
                  </a:lnTo>
                  <a:cubicBezTo>
                    <a:pt x="10896" y="6739"/>
                    <a:pt x="10679" y="6970"/>
                    <a:pt x="10393" y="6970"/>
                  </a:cubicBezTo>
                  <a:lnTo>
                    <a:pt x="10027" y="6970"/>
                  </a:lnTo>
                  <a:cubicBezTo>
                    <a:pt x="10122" y="6725"/>
                    <a:pt x="10190" y="6453"/>
                    <a:pt x="10217" y="6169"/>
                  </a:cubicBezTo>
                  <a:close/>
                  <a:moveTo>
                    <a:pt x="9565" y="4239"/>
                  </a:moveTo>
                  <a:lnTo>
                    <a:pt x="9565" y="5897"/>
                  </a:lnTo>
                  <a:cubicBezTo>
                    <a:pt x="9565" y="6277"/>
                    <a:pt x="9469" y="6644"/>
                    <a:pt x="9293" y="6970"/>
                  </a:cubicBezTo>
                  <a:lnTo>
                    <a:pt x="7404" y="6970"/>
                  </a:lnTo>
                  <a:cubicBezTo>
                    <a:pt x="7214" y="6970"/>
                    <a:pt x="7065" y="7120"/>
                    <a:pt x="7065" y="7310"/>
                  </a:cubicBezTo>
                  <a:cubicBezTo>
                    <a:pt x="7065" y="7486"/>
                    <a:pt x="7214" y="7636"/>
                    <a:pt x="7404" y="7636"/>
                  </a:cubicBezTo>
                  <a:lnTo>
                    <a:pt x="8777" y="7636"/>
                  </a:lnTo>
                  <a:cubicBezTo>
                    <a:pt x="8370" y="8002"/>
                    <a:pt x="7826" y="8234"/>
                    <a:pt x="7228" y="8234"/>
                  </a:cubicBezTo>
                  <a:cubicBezTo>
                    <a:pt x="5937" y="8234"/>
                    <a:pt x="4878" y="7187"/>
                    <a:pt x="4878" y="5897"/>
                  </a:cubicBezTo>
                  <a:lnTo>
                    <a:pt x="4878" y="4239"/>
                  </a:lnTo>
                  <a:close/>
                  <a:moveTo>
                    <a:pt x="14347" y="8723"/>
                  </a:moveTo>
                  <a:cubicBezTo>
                    <a:pt x="14565" y="8723"/>
                    <a:pt x="14741" y="8899"/>
                    <a:pt x="14741" y="9116"/>
                  </a:cubicBezTo>
                  <a:cubicBezTo>
                    <a:pt x="14741" y="9333"/>
                    <a:pt x="14565" y="9524"/>
                    <a:pt x="14347" y="9524"/>
                  </a:cubicBezTo>
                  <a:lnTo>
                    <a:pt x="13138" y="9524"/>
                  </a:lnTo>
                  <a:cubicBezTo>
                    <a:pt x="12920" y="9524"/>
                    <a:pt x="12744" y="9333"/>
                    <a:pt x="12744" y="9116"/>
                  </a:cubicBezTo>
                  <a:cubicBezTo>
                    <a:pt x="12744" y="8899"/>
                    <a:pt x="12920" y="8723"/>
                    <a:pt x="13138" y="8723"/>
                  </a:cubicBezTo>
                  <a:close/>
                  <a:moveTo>
                    <a:pt x="8016" y="8790"/>
                  </a:moveTo>
                  <a:lnTo>
                    <a:pt x="8016" y="8980"/>
                  </a:lnTo>
                  <a:cubicBezTo>
                    <a:pt x="8016" y="9565"/>
                    <a:pt x="8464" y="10040"/>
                    <a:pt x="9022" y="10094"/>
                  </a:cubicBezTo>
                  <a:lnTo>
                    <a:pt x="9022" y="10951"/>
                  </a:lnTo>
                  <a:cubicBezTo>
                    <a:pt x="9022" y="11942"/>
                    <a:pt x="8220" y="12757"/>
                    <a:pt x="7228" y="12757"/>
                  </a:cubicBezTo>
                  <a:cubicBezTo>
                    <a:pt x="6223" y="12757"/>
                    <a:pt x="5421" y="11942"/>
                    <a:pt x="5421" y="10951"/>
                  </a:cubicBezTo>
                  <a:lnTo>
                    <a:pt x="5421" y="10094"/>
                  </a:lnTo>
                  <a:cubicBezTo>
                    <a:pt x="5979" y="10040"/>
                    <a:pt x="6426" y="9565"/>
                    <a:pt x="6426" y="8980"/>
                  </a:cubicBezTo>
                  <a:lnTo>
                    <a:pt x="6426" y="8790"/>
                  </a:lnTo>
                  <a:cubicBezTo>
                    <a:pt x="6685" y="8859"/>
                    <a:pt x="6943" y="8899"/>
                    <a:pt x="7228" y="8899"/>
                  </a:cubicBezTo>
                  <a:cubicBezTo>
                    <a:pt x="7500" y="8899"/>
                    <a:pt x="7758" y="8859"/>
                    <a:pt x="8016" y="8790"/>
                  </a:cubicBezTo>
                  <a:close/>
                  <a:moveTo>
                    <a:pt x="7228" y="1"/>
                  </a:moveTo>
                  <a:cubicBezTo>
                    <a:pt x="5557" y="1"/>
                    <a:pt x="4212" y="1359"/>
                    <a:pt x="4212" y="3017"/>
                  </a:cubicBezTo>
                  <a:lnTo>
                    <a:pt x="4212" y="5897"/>
                  </a:lnTo>
                  <a:cubicBezTo>
                    <a:pt x="4212" y="7024"/>
                    <a:pt x="4837" y="8016"/>
                    <a:pt x="5761" y="8518"/>
                  </a:cubicBezTo>
                  <a:lnTo>
                    <a:pt x="5761" y="8980"/>
                  </a:lnTo>
                  <a:cubicBezTo>
                    <a:pt x="5761" y="9225"/>
                    <a:pt x="5557" y="9429"/>
                    <a:pt x="5312" y="9429"/>
                  </a:cubicBezTo>
                  <a:lnTo>
                    <a:pt x="3084" y="9429"/>
                  </a:lnTo>
                  <a:cubicBezTo>
                    <a:pt x="1387" y="9429"/>
                    <a:pt x="1" y="10815"/>
                    <a:pt x="1" y="12512"/>
                  </a:cubicBezTo>
                  <a:cubicBezTo>
                    <a:pt x="1" y="13097"/>
                    <a:pt x="164" y="13668"/>
                    <a:pt x="476" y="14157"/>
                  </a:cubicBezTo>
                  <a:cubicBezTo>
                    <a:pt x="340" y="14537"/>
                    <a:pt x="259" y="14931"/>
                    <a:pt x="259" y="15325"/>
                  </a:cubicBezTo>
                  <a:cubicBezTo>
                    <a:pt x="259" y="15896"/>
                    <a:pt x="409" y="16452"/>
                    <a:pt x="680" y="16955"/>
                  </a:cubicBezTo>
                  <a:cubicBezTo>
                    <a:pt x="748" y="17064"/>
                    <a:pt x="856" y="17118"/>
                    <a:pt x="979" y="17118"/>
                  </a:cubicBezTo>
                  <a:cubicBezTo>
                    <a:pt x="1033" y="17118"/>
                    <a:pt x="1088" y="17104"/>
                    <a:pt x="1142" y="17077"/>
                  </a:cubicBezTo>
                  <a:cubicBezTo>
                    <a:pt x="1305" y="16983"/>
                    <a:pt x="1360" y="16778"/>
                    <a:pt x="1264" y="16629"/>
                  </a:cubicBezTo>
                  <a:cubicBezTo>
                    <a:pt x="1046" y="16235"/>
                    <a:pt x="938" y="15787"/>
                    <a:pt x="938" y="15325"/>
                  </a:cubicBezTo>
                  <a:cubicBezTo>
                    <a:pt x="938" y="14958"/>
                    <a:pt x="1006" y="14592"/>
                    <a:pt x="1169" y="14251"/>
                  </a:cubicBezTo>
                  <a:cubicBezTo>
                    <a:pt x="1210" y="14143"/>
                    <a:pt x="1196" y="14021"/>
                    <a:pt x="1128" y="13925"/>
                  </a:cubicBezTo>
                  <a:cubicBezTo>
                    <a:pt x="829" y="13505"/>
                    <a:pt x="666" y="13016"/>
                    <a:pt x="666" y="12512"/>
                  </a:cubicBezTo>
                  <a:cubicBezTo>
                    <a:pt x="666" y="11181"/>
                    <a:pt x="1753" y="10094"/>
                    <a:pt x="3084" y="10094"/>
                  </a:cubicBezTo>
                  <a:lnTo>
                    <a:pt x="3410" y="10094"/>
                  </a:lnTo>
                  <a:lnTo>
                    <a:pt x="3410" y="11929"/>
                  </a:lnTo>
                  <a:cubicBezTo>
                    <a:pt x="3410" y="12567"/>
                    <a:pt x="3261" y="13219"/>
                    <a:pt x="2990" y="13804"/>
                  </a:cubicBezTo>
                  <a:cubicBezTo>
                    <a:pt x="2976" y="13844"/>
                    <a:pt x="2963" y="13885"/>
                    <a:pt x="2963" y="13939"/>
                  </a:cubicBezTo>
                  <a:lnTo>
                    <a:pt x="2963" y="16778"/>
                  </a:lnTo>
                  <a:cubicBezTo>
                    <a:pt x="2963" y="16968"/>
                    <a:pt x="3111" y="17118"/>
                    <a:pt x="3289" y="17118"/>
                  </a:cubicBezTo>
                  <a:cubicBezTo>
                    <a:pt x="3479" y="17118"/>
                    <a:pt x="3628" y="16968"/>
                    <a:pt x="3628" y="16778"/>
                  </a:cubicBezTo>
                  <a:lnTo>
                    <a:pt x="3628" y="14021"/>
                  </a:lnTo>
                  <a:cubicBezTo>
                    <a:pt x="3927" y="13369"/>
                    <a:pt x="4077" y="12648"/>
                    <a:pt x="4077" y="11929"/>
                  </a:cubicBezTo>
                  <a:lnTo>
                    <a:pt x="4077" y="10094"/>
                  </a:lnTo>
                  <a:lnTo>
                    <a:pt x="4742" y="10094"/>
                  </a:lnTo>
                  <a:lnTo>
                    <a:pt x="4742" y="10951"/>
                  </a:lnTo>
                  <a:cubicBezTo>
                    <a:pt x="4742" y="12309"/>
                    <a:pt x="5856" y="13423"/>
                    <a:pt x="7228" y="13423"/>
                  </a:cubicBezTo>
                  <a:cubicBezTo>
                    <a:pt x="8587" y="13423"/>
                    <a:pt x="9701" y="12309"/>
                    <a:pt x="9701" y="10951"/>
                  </a:cubicBezTo>
                  <a:lnTo>
                    <a:pt x="9701" y="10094"/>
                  </a:lnTo>
                  <a:lnTo>
                    <a:pt x="10366" y="10094"/>
                  </a:lnTo>
                  <a:lnTo>
                    <a:pt x="10366" y="11603"/>
                  </a:lnTo>
                  <a:cubicBezTo>
                    <a:pt x="10366" y="11779"/>
                    <a:pt x="10516" y="11929"/>
                    <a:pt x="10692" y="11929"/>
                  </a:cubicBezTo>
                  <a:cubicBezTo>
                    <a:pt x="10882" y="11929"/>
                    <a:pt x="11032" y="11779"/>
                    <a:pt x="11032" y="11603"/>
                  </a:cubicBezTo>
                  <a:lnTo>
                    <a:pt x="11032" y="9837"/>
                  </a:lnTo>
                  <a:cubicBezTo>
                    <a:pt x="11032" y="9578"/>
                    <a:pt x="11250" y="9361"/>
                    <a:pt x="11507" y="9361"/>
                  </a:cubicBezTo>
                  <a:lnTo>
                    <a:pt x="12092" y="9361"/>
                  </a:lnTo>
                  <a:cubicBezTo>
                    <a:pt x="12214" y="9837"/>
                    <a:pt x="12635" y="10190"/>
                    <a:pt x="13138" y="10190"/>
                  </a:cubicBezTo>
                  <a:lnTo>
                    <a:pt x="14347" y="10190"/>
                  </a:lnTo>
                  <a:cubicBezTo>
                    <a:pt x="14849" y="10190"/>
                    <a:pt x="15271" y="9837"/>
                    <a:pt x="15380" y="9361"/>
                  </a:cubicBezTo>
                  <a:lnTo>
                    <a:pt x="15977" y="9361"/>
                  </a:lnTo>
                  <a:cubicBezTo>
                    <a:pt x="16235" y="9361"/>
                    <a:pt x="16452" y="9578"/>
                    <a:pt x="16452" y="9837"/>
                  </a:cubicBezTo>
                  <a:lnTo>
                    <a:pt x="16452" y="15977"/>
                  </a:lnTo>
                  <a:cubicBezTo>
                    <a:pt x="16452" y="16235"/>
                    <a:pt x="16235" y="16452"/>
                    <a:pt x="15977" y="16452"/>
                  </a:cubicBezTo>
                  <a:lnTo>
                    <a:pt x="11507" y="16452"/>
                  </a:lnTo>
                  <a:cubicBezTo>
                    <a:pt x="11250" y="16452"/>
                    <a:pt x="11032" y="16235"/>
                    <a:pt x="11032" y="15977"/>
                  </a:cubicBezTo>
                  <a:lnTo>
                    <a:pt x="11032" y="14414"/>
                  </a:lnTo>
                  <a:cubicBezTo>
                    <a:pt x="11032" y="14224"/>
                    <a:pt x="10882" y="14075"/>
                    <a:pt x="10692" y="14075"/>
                  </a:cubicBezTo>
                  <a:cubicBezTo>
                    <a:pt x="10516" y="14075"/>
                    <a:pt x="10366" y="14224"/>
                    <a:pt x="10366" y="14414"/>
                  </a:cubicBezTo>
                  <a:lnTo>
                    <a:pt x="10366" y="15977"/>
                  </a:lnTo>
                  <a:cubicBezTo>
                    <a:pt x="10366" y="16615"/>
                    <a:pt x="10869" y="17118"/>
                    <a:pt x="11507" y="17118"/>
                  </a:cubicBezTo>
                  <a:lnTo>
                    <a:pt x="15977" y="17118"/>
                  </a:lnTo>
                  <a:cubicBezTo>
                    <a:pt x="16602" y="17118"/>
                    <a:pt x="17119" y="16615"/>
                    <a:pt x="17119" y="15977"/>
                  </a:cubicBezTo>
                  <a:lnTo>
                    <a:pt x="17119" y="9837"/>
                  </a:lnTo>
                  <a:cubicBezTo>
                    <a:pt x="17119" y="9212"/>
                    <a:pt x="16602" y="8696"/>
                    <a:pt x="15977" y="8696"/>
                  </a:cubicBezTo>
                  <a:lnTo>
                    <a:pt x="15325" y="8696"/>
                  </a:lnTo>
                  <a:cubicBezTo>
                    <a:pt x="15162" y="8315"/>
                    <a:pt x="14782" y="8043"/>
                    <a:pt x="14347" y="8043"/>
                  </a:cubicBezTo>
                  <a:lnTo>
                    <a:pt x="13138" y="8043"/>
                  </a:lnTo>
                  <a:cubicBezTo>
                    <a:pt x="12703" y="8043"/>
                    <a:pt x="12322" y="8315"/>
                    <a:pt x="12159" y="8696"/>
                  </a:cubicBezTo>
                  <a:lnTo>
                    <a:pt x="11507" y="8696"/>
                  </a:lnTo>
                  <a:cubicBezTo>
                    <a:pt x="11018" y="8696"/>
                    <a:pt x="10611" y="8994"/>
                    <a:pt x="10435" y="9429"/>
                  </a:cubicBezTo>
                  <a:lnTo>
                    <a:pt x="9130" y="9429"/>
                  </a:lnTo>
                  <a:cubicBezTo>
                    <a:pt x="8886" y="9429"/>
                    <a:pt x="8681" y="9225"/>
                    <a:pt x="8681" y="8980"/>
                  </a:cubicBezTo>
                  <a:lnTo>
                    <a:pt x="8681" y="8518"/>
                  </a:lnTo>
                  <a:cubicBezTo>
                    <a:pt x="9076" y="8301"/>
                    <a:pt x="9415" y="8002"/>
                    <a:pt x="9674" y="7636"/>
                  </a:cubicBezTo>
                  <a:lnTo>
                    <a:pt x="10393" y="7636"/>
                  </a:lnTo>
                  <a:cubicBezTo>
                    <a:pt x="11045" y="7636"/>
                    <a:pt x="11562" y="7120"/>
                    <a:pt x="11562" y="6468"/>
                  </a:cubicBezTo>
                  <a:lnTo>
                    <a:pt x="11562" y="5761"/>
                  </a:lnTo>
                  <a:cubicBezTo>
                    <a:pt x="11657" y="5625"/>
                    <a:pt x="11697" y="5462"/>
                    <a:pt x="11697" y="5285"/>
                  </a:cubicBezTo>
                  <a:lnTo>
                    <a:pt x="11697" y="4443"/>
                  </a:lnTo>
                  <a:cubicBezTo>
                    <a:pt x="11697" y="3968"/>
                    <a:pt x="11304" y="3560"/>
                    <a:pt x="10815" y="3560"/>
                  </a:cubicBezTo>
                  <a:lnTo>
                    <a:pt x="10230" y="3560"/>
                  </a:lnTo>
                  <a:lnTo>
                    <a:pt x="10230" y="3017"/>
                  </a:lnTo>
                  <a:cubicBezTo>
                    <a:pt x="10230" y="1359"/>
                    <a:pt x="8886" y="1"/>
                    <a:pt x="7228"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6A13B295-8057-470A-8DB1-807F415CEA31}"/>
              </a:ext>
            </a:extLst>
          </p:cNvPr>
          <p:cNvPicPr>
            <a:picLocks noChangeAspect="1"/>
          </p:cNvPicPr>
          <p:nvPr/>
        </p:nvPicPr>
        <p:blipFill>
          <a:blip r:embed="rId3"/>
          <a:stretch>
            <a:fillRect/>
          </a:stretch>
        </p:blipFill>
        <p:spPr>
          <a:xfrm>
            <a:off x="720000" y="1360063"/>
            <a:ext cx="621846" cy="621846"/>
          </a:xfrm>
          <a:prstGeom prst="rect">
            <a:avLst/>
          </a:prstGeom>
        </p:spPr>
      </p:pic>
      <p:pic>
        <p:nvPicPr>
          <p:cNvPr id="5" name="Picture 4">
            <a:extLst>
              <a:ext uri="{FF2B5EF4-FFF2-40B4-BE49-F238E27FC236}">
                <a16:creationId xmlns:a16="http://schemas.microsoft.com/office/drawing/2014/main" id="{7EFCCB7E-A169-4066-9AA0-1FF11F6E8E46}"/>
              </a:ext>
            </a:extLst>
          </p:cNvPr>
          <p:cNvPicPr>
            <a:picLocks noChangeAspect="1"/>
          </p:cNvPicPr>
          <p:nvPr/>
        </p:nvPicPr>
        <p:blipFill>
          <a:blip r:embed="rId4"/>
          <a:stretch>
            <a:fillRect/>
          </a:stretch>
        </p:blipFill>
        <p:spPr>
          <a:xfrm>
            <a:off x="720000" y="2892206"/>
            <a:ext cx="621846" cy="621846"/>
          </a:xfrm>
          <a:prstGeom prst="rect">
            <a:avLst/>
          </a:prstGeom>
        </p:spPr>
      </p:pic>
      <p:sp>
        <p:nvSpPr>
          <p:cNvPr id="27" name="Google Shape;1153;p36">
            <a:extLst>
              <a:ext uri="{FF2B5EF4-FFF2-40B4-BE49-F238E27FC236}">
                <a16:creationId xmlns:a16="http://schemas.microsoft.com/office/drawing/2014/main" id="{D5496BEF-8165-41DE-B77F-F6D43B85F729}"/>
              </a:ext>
            </a:extLst>
          </p:cNvPr>
          <p:cNvSpPr txBox="1">
            <a:spLocks/>
          </p:cNvSpPr>
          <p:nvPr/>
        </p:nvSpPr>
        <p:spPr>
          <a:xfrm>
            <a:off x="619948" y="3618223"/>
            <a:ext cx="2640963" cy="508500"/>
          </a:xfrm>
          <a:prstGeom prst="rect">
            <a:avLst/>
          </a:pr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1pPr>
            <a:lvl2pPr marL="914400" marR="0" lvl="1"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2pPr>
            <a:lvl3pPr marL="1371600" marR="0" lvl="2"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3pPr>
            <a:lvl4pPr marL="1828800" marR="0" lvl="3"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4pPr>
            <a:lvl5pPr marL="2286000" marR="0" lvl="4"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5pPr>
            <a:lvl6pPr marL="2743200" marR="0" lvl="5"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6pPr>
            <a:lvl7pPr marL="3200400" marR="0" lvl="6"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7pPr>
            <a:lvl8pPr marL="3657600" marR="0" lvl="7"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8pPr>
            <a:lvl9pPr marL="4114800" marR="0" lvl="8" indent="-330200" algn="l" rtl="0">
              <a:lnSpc>
                <a:spcPct val="100000"/>
              </a:lnSpc>
              <a:spcBef>
                <a:spcPts val="0"/>
              </a:spcBef>
              <a:spcAft>
                <a:spcPts val="0"/>
              </a:spcAft>
              <a:buClr>
                <a:srgbClr val="FFFFFF"/>
              </a:buClr>
              <a:buSzPts val="2100"/>
              <a:buFont typeface="Poppins ExtraBold"/>
              <a:buNone/>
              <a:defRPr sz="2100" b="0" i="0" u="none" strike="noStrike" cap="none">
                <a:solidFill>
                  <a:srgbClr val="FFFFFF"/>
                </a:solidFill>
                <a:latin typeface="Poppins ExtraBold"/>
                <a:ea typeface="Poppins ExtraBold"/>
                <a:cs typeface="Poppins ExtraBold"/>
                <a:sym typeface="Poppins ExtraBold"/>
              </a:defRPr>
            </a:lvl9pPr>
          </a:lstStyle>
          <a:p>
            <a:pPr marL="0" indent="0"/>
            <a:r>
              <a:rPr lang="en-US" dirty="0">
                <a:solidFill>
                  <a:schemeClr val="lt2"/>
                </a:solidFill>
              </a:rPr>
              <a:t>/ </a:t>
            </a:r>
            <a:r>
              <a:rPr lang="en-US" dirty="0" err="1">
                <a:solidFill>
                  <a:schemeClr val="bg1"/>
                </a:solidFill>
              </a:rPr>
              <a:t>Gustava</a:t>
            </a:r>
            <a:r>
              <a:rPr lang="en-US" dirty="0">
                <a:solidFill>
                  <a:schemeClr val="lt2"/>
                </a:solidFill>
              </a:rPr>
              <a:t> </a:t>
            </a:r>
            <a:r>
              <a:rPr lang="en-US" dirty="0">
                <a:solidFill>
                  <a:schemeClr val="bg1"/>
                </a:solidFill>
              </a:rPr>
              <a:t>Zapata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Test Case Examples</a:t>
            </a:r>
          </a:p>
        </p:txBody>
      </p:sp>
      <p:pic>
        <p:nvPicPr>
          <p:cNvPr id="5" name="Picture 4">
            <a:extLst>
              <a:ext uri="{FF2B5EF4-FFF2-40B4-BE49-F238E27FC236}">
                <a16:creationId xmlns:a16="http://schemas.microsoft.com/office/drawing/2014/main" id="{C090077C-83F1-426C-9AEA-1992DF34073E}"/>
              </a:ext>
            </a:extLst>
          </p:cNvPr>
          <p:cNvPicPr>
            <a:picLocks noChangeAspect="1"/>
          </p:cNvPicPr>
          <p:nvPr/>
        </p:nvPicPr>
        <p:blipFill>
          <a:blip r:embed="rId2"/>
          <a:stretch>
            <a:fillRect/>
          </a:stretch>
        </p:blipFill>
        <p:spPr>
          <a:xfrm>
            <a:off x="178419" y="1192597"/>
            <a:ext cx="5223417" cy="1545045"/>
          </a:xfrm>
          <a:prstGeom prst="rect">
            <a:avLst/>
          </a:prstGeom>
        </p:spPr>
      </p:pic>
      <p:pic>
        <p:nvPicPr>
          <p:cNvPr id="9" name="Picture 8">
            <a:extLst>
              <a:ext uri="{FF2B5EF4-FFF2-40B4-BE49-F238E27FC236}">
                <a16:creationId xmlns:a16="http://schemas.microsoft.com/office/drawing/2014/main" id="{177315DC-1B10-478D-A102-5DC1AF071E70}"/>
              </a:ext>
            </a:extLst>
          </p:cNvPr>
          <p:cNvPicPr>
            <a:picLocks noChangeAspect="1"/>
          </p:cNvPicPr>
          <p:nvPr/>
        </p:nvPicPr>
        <p:blipFill>
          <a:blip r:embed="rId3"/>
          <a:stretch>
            <a:fillRect/>
          </a:stretch>
        </p:blipFill>
        <p:spPr>
          <a:xfrm>
            <a:off x="178419" y="2844606"/>
            <a:ext cx="5223417" cy="1883092"/>
          </a:xfrm>
          <a:prstGeom prst="rect">
            <a:avLst/>
          </a:prstGeom>
        </p:spPr>
      </p:pic>
      <p:pic>
        <p:nvPicPr>
          <p:cNvPr id="9218" name="Picture 2">
            <a:extLst>
              <a:ext uri="{FF2B5EF4-FFF2-40B4-BE49-F238E27FC236}">
                <a16:creationId xmlns:a16="http://schemas.microsoft.com/office/drawing/2014/main" id="{3647A045-4BE0-472E-9F03-9C68777DE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039" y="2028941"/>
            <a:ext cx="22288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363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303440" y="445025"/>
            <a:ext cx="7704000" cy="572700"/>
          </a:xfrm>
        </p:spPr>
        <p:txBody>
          <a:bodyPr/>
          <a:lstStyle/>
          <a:p>
            <a:r>
              <a:rPr lang="en-US" dirty="0"/>
              <a:t>Found Defects</a:t>
            </a:r>
          </a:p>
        </p:txBody>
      </p:sp>
      <p:pic>
        <p:nvPicPr>
          <p:cNvPr id="9" name="Picture 8">
            <a:extLst>
              <a:ext uri="{FF2B5EF4-FFF2-40B4-BE49-F238E27FC236}">
                <a16:creationId xmlns:a16="http://schemas.microsoft.com/office/drawing/2014/main" id="{BE247F71-AB70-4374-8A9C-F77D672AE060}"/>
              </a:ext>
            </a:extLst>
          </p:cNvPr>
          <p:cNvPicPr>
            <a:picLocks noChangeAspect="1"/>
          </p:cNvPicPr>
          <p:nvPr/>
        </p:nvPicPr>
        <p:blipFill>
          <a:blip r:embed="rId2"/>
          <a:stretch>
            <a:fillRect/>
          </a:stretch>
        </p:blipFill>
        <p:spPr>
          <a:xfrm>
            <a:off x="1151995" y="1152475"/>
            <a:ext cx="6855445" cy="3873368"/>
          </a:xfrm>
          <a:prstGeom prst="rect">
            <a:avLst/>
          </a:prstGeom>
        </p:spPr>
      </p:pic>
    </p:spTree>
    <p:extLst>
      <p:ext uri="{BB962C8B-B14F-4D97-AF65-F5344CB8AC3E}">
        <p14:creationId xmlns:p14="http://schemas.microsoft.com/office/powerpoint/2010/main" val="3304584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p:txBody>
          <a:bodyPr/>
          <a:lstStyle/>
          <a:p>
            <a:r>
              <a:rPr lang="en-US" dirty="0"/>
              <a:t>Our Purpose</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7144378" cy="4125775"/>
          </a:xfrm>
          <a:solidFill>
            <a:schemeClr val="tx1">
              <a:alpha val="50000"/>
            </a:schemeClr>
          </a:solidFill>
        </p:spPr>
        <p:txBody>
          <a:bodyPr/>
          <a:lstStyle/>
          <a:p>
            <a:pPr marL="495300" indent="-342900">
              <a:buClr>
                <a:schemeClr val="bg1"/>
              </a:buClr>
              <a:buSzPct val="117000"/>
              <a:buFont typeface="Wingdings" panose="05000000000000000000" pitchFamily="2" charset="2"/>
              <a:buChar char="q"/>
            </a:pPr>
            <a:r>
              <a:rPr lang="en-US" sz="2000" dirty="0" err="1">
                <a:solidFill>
                  <a:schemeClr val="bg1"/>
                </a:solidFill>
                <a:latin typeface="Nordique Inline" panose="020B0604020202020204" pitchFamily="2" charset="0"/>
              </a:rPr>
              <a:t>Xfit</a:t>
            </a:r>
            <a:r>
              <a:rPr lang="en-US" sz="2000" dirty="0">
                <a:solidFill>
                  <a:schemeClr val="bg1"/>
                </a:solidFill>
                <a:latin typeface="Nordique Inline" panose="020B0604020202020204" pitchFamily="2" charset="0"/>
              </a:rPr>
              <a:t> seeks to provide Users both new and experienced, a more efficient way to help keep track of exercises they wish to add to their weekly routine.</a:t>
            </a:r>
          </a:p>
          <a:p>
            <a:pPr marL="152400" indent="0">
              <a:buClr>
                <a:schemeClr val="bg1"/>
              </a:buClr>
              <a:buSzPct val="117000"/>
              <a:buNone/>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Exercises can be searched efficiently through use of filtering options provided to the user such as favorite exercises, exercises that work on a specific muscle, and exercises that use equipment in which the user has access to.</a:t>
            </a:r>
          </a:p>
          <a:p>
            <a:pPr marL="495300" indent="-342900">
              <a:buClr>
                <a:schemeClr val="bg1"/>
              </a:buClr>
              <a:buSzPct val="117000"/>
              <a:buFont typeface="Wingdings" panose="05000000000000000000" pitchFamily="2" charset="2"/>
              <a:buChar char="q"/>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All exercises will feature a detailed description, steps, and diagram(s) on how to properly perform them.</a:t>
            </a:r>
          </a:p>
        </p:txBody>
      </p:sp>
    </p:spTree>
    <p:extLst>
      <p:ext uri="{BB962C8B-B14F-4D97-AF65-F5344CB8AC3E}">
        <p14:creationId xmlns:p14="http://schemas.microsoft.com/office/powerpoint/2010/main" val="3091317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p:txBody>
          <a:bodyPr/>
          <a:lstStyle/>
          <a:p>
            <a:r>
              <a:rPr lang="en-US" dirty="0"/>
              <a:t>Target Audiences</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7144378" cy="4125775"/>
          </a:xfrm>
          <a:solidFill>
            <a:schemeClr val="tx1">
              <a:alpha val="50000"/>
            </a:schemeClr>
          </a:solidFill>
        </p:spPr>
        <p:txBody>
          <a:bodyPr anchor="t"/>
          <a:lstStyle/>
          <a:p>
            <a:pPr marL="152400" indent="0">
              <a:buClr>
                <a:schemeClr val="bg1"/>
              </a:buClr>
              <a:buSzPct val="117000"/>
              <a:buNone/>
            </a:pPr>
            <a:r>
              <a:rPr lang="en-US" sz="2000" dirty="0">
                <a:solidFill>
                  <a:schemeClr val="bg1"/>
                </a:solidFill>
                <a:latin typeface="Nordique Inline" panose="020B0604020202020204" pitchFamily="2" charset="0"/>
              </a:rPr>
              <a:t>The intended users of this web application are:</a:t>
            </a:r>
          </a:p>
          <a:p>
            <a:pPr marL="152400" indent="0">
              <a:buClr>
                <a:schemeClr val="bg1"/>
              </a:buClr>
              <a:buSzPct val="117000"/>
              <a:buNone/>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Beginner users who will find the provided descriptions of each exercise useful when planning a routine.</a:t>
            </a:r>
          </a:p>
          <a:p>
            <a:pPr marL="495300" indent="-342900">
              <a:buClr>
                <a:schemeClr val="bg1"/>
              </a:buClr>
              <a:buSzPct val="117000"/>
              <a:buFont typeface="Wingdings" panose="05000000000000000000" pitchFamily="2" charset="2"/>
              <a:buChar char="q"/>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Experienced users who would have a better quality of life experience being able to organize workout routines.</a:t>
            </a:r>
          </a:p>
          <a:p>
            <a:pPr marL="495300" indent="-342900">
              <a:buClr>
                <a:schemeClr val="bg1"/>
              </a:buClr>
              <a:buSzPct val="117000"/>
              <a:buFont typeface="Wingdings" panose="05000000000000000000" pitchFamily="2" charset="2"/>
              <a:buChar char="q"/>
            </a:pPr>
            <a:endParaRPr lang="en-US" sz="20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2000" dirty="0">
                <a:solidFill>
                  <a:schemeClr val="bg1"/>
                </a:solidFill>
                <a:latin typeface="Nordique Inline" panose="020B0604020202020204" pitchFamily="2" charset="0"/>
              </a:rPr>
              <a:t>Administration users would use this application to make manual changes to application provided exercises and equipment.</a:t>
            </a:r>
          </a:p>
        </p:txBody>
      </p:sp>
    </p:spTree>
    <p:extLst>
      <p:ext uri="{BB962C8B-B14F-4D97-AF65-F5344CB8AC3E}">
        <p14:creationId xmlns:p14="http://schemas.microsoft.com/office/powerpoint/2010/main" val="184877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 </a:t>
            </a:r>
            <a:r>
              <a:rPr lang="en">
                <a:solidFill>
                  <a:srgbClr val="FEFF00"/>
                </a:solidFill>
              </a:rPr>
              <a:t>VS.</a:t>
            </a:r>
            <a:r>
              <a:rPr lang="en"/>
              <a:t> US</a:t>
            </a:r>
            <a:endParaRPr/>
          </a:p>
        </p:txBody>
      </p:sp>
      <p:sp>
        <p:nvSpPr>
          <p:cNvPr id="1227" name="Google Shape;1227;p38"/>
          <p:cNvSpPr txBox="1">
            <a:spLocks noGrp="1"/>
          </p:cNvSpPr>
          <p:nvPr>
            <p:ph type="subTitle" idx="3"/>
          </p:nvPr>
        </p:nvSpPr>
        <p:spPr>
          <a:xfrm>
            <a:off x="0" y="1503512"/>
            <a:ext cx="2501400" cy="7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EFF00"/>
                </a:solidFill>
              </a:rPr>
              <a:t>/</a:t>
            </a:r>
            <a:r>
              <a:rPr lang="en" dirty="0">
                <a:solidFill>
                  <a:srgbClr val="00C784"/>
                </a:solidFill>
              </a:rPr>
              <a:t> </a:t>
            </a:r>
            <a:r>
              <a:rPr lang="en" dirty="0"/>
              <a:t>THEM</a:t>
            </a:r>
            <a:endParaRPr dirty="0"/>
          </a:p>
        </p:txBody>
      </p:sp>
      <p:sp>
        <p:nvSpPr>
          <p:cNvPr id="1228" name="Google Shape;1228;p38"/>
          <p:cNvSpPr txBox="1">
            <a:spLocks noGrp="1"/>
          </p:cNvSpPr>
          <p:nvPr>
            <p:ph type="subTitle" idx="4"/>
          </p:nvPr>
        </p:nvSpPr>
        <p:spPr>
          <a:xfrm>
            <a:off x="6642600" y="1482025"/>
            <a:ext cx="2501400" cy="7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FEFF00"/>
                </a:solidFill>
              </a:rPr>
              <a:t>/</a:t>
            </a:r>
            <a:r>
              <a:rPr lang="en">
                <a:solidFill>
                  <a:srgbClr val="00C784"/>
                </a:solidFill>
              </a:rPr>
              <a:t> </a:t>
            </a:r>
            <a:r>
              <a:rPr lang="en"/>
              <a:t>US</a:t>
            </a:r>
            <a:endParaRPr/>
          </a:p>
        </p:txBody>
      </p:sp>
      <p:sp>
        <p:nvSpPr>
          <p:cNvPr id="3" name="Subtitle 2">
            <a:extLst>
              <a:ext uri="{FF2B5EF4-FFF2-40B4-BE49-F238E27FC236}">
                <a16:creationId xmlns:a16="http://schemas.microsoft.com/office/drawing/2014/main" id="{1D9836EF-4C09-48C2-B9DF-BF6769ED6EE6}"/>
              </a:ext>
            </a:extLst>
          </p:cNvPr>
          <p:cNvSpPr>
            <a:spLocks noGrp="1"/>
          </p:cNvSpPr>
          <p:nvPr>
            <p:ph type="subTitle" idx="2"/>
          </p:nvPr>
        </p:nvSpPr>
        <p:spPr/>
        <p:txBody>
          <a:bodyPr/>
          <a:lstStyle/>
          <a:p>
            <a:endParaRPr lang="en-US" dirty="0"/>
          </a:p>
        </p:txBody>
      </p:sp>
      <p:sp>
        <p:nvSpPr>
          <p:cNvPr id="5" name="Subtitle 4">
            <a:extLst>
              <a:ext uri="{FF2B5EF4-FFF2-40B4-BE49-F238E27FC236}">
                <a16:creationId xmlns:a16="http://schemas.microsoft.com/office/drawing/2014/main" id="{92285725-164E-4251-A25E-4DC76BCDCD6E}"/>
              </a:ext>
            </a:extLst>
          </p:cNvPr>
          <p:cNvSpPr>
            <a:spLocks noGrp="1"/>
          </p:cNvSpPr>
          <p:nvPr>
            <p:ph type="subTitle" idx="1"/>
          </p:nvPr>
        </p:nvSpPr>
        <p:spPr/>
        <p:txBody>
          <a:bodyPr/>
          <a:lstStyle/>
          <a:p>
            <a:endParaRPr lang="en-US"/>
          </a:p>
        </p:txBody>
      </p:sp>
      <p:sp>
        <p:nvSpPr>
          <p:cNvPr id="11" name="Text Placeholder 2">
            <a:extLst>
              <a:ext uri="{FF2B5EF4-FFF2-40B4-BE49-F238E27FC236}">
                <a16:creationId xmlns:a16="http://schemas.microsoft.com/office/drawing/2014/main" id="{6B2169BD-D758-48AD-BB5C-BFFD4B82A5A2}"/>
              </a:ext>
            </a:extLst>
          </p:cNvPr>
          <p:cNvSpPr txBox="1">
            <a:spLocks/>
          </p:cNvSpPr>
          <p:nvPr/>
        </p:nvSpPr>
        <p:spPr>
          <a:xfrm>
            <a:off x="0" y="2289212"/>
            <a:ext cx="4204355" cy="2854288"/>
          </a:xfrm>
          <a:prstGeom prst="rect">
            <a:avLst/>
          </a:prstGeom>
          <a:solidFill>
            <a:schemeClr val="tx1">
              <a:alpha val="5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1pPr>
            <a:lvl2pPr marL="914400" marR="0" lvl="1"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2pPr>
            <a:lvl3pPr marL="1371600" marR="0" lvl="2"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3pPr>
            <a:lvl4pPr marL="1828800" marR="0" lvl="3"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4pPr>
            <a:lvl5pPr marL="2286000" marR="0" lvl="4"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5pPr>
            <a:lvl6pPr marL="2743200" marR="0" lvl="5"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6pPr>
            <a:lvl7pPr marL="3200400" marR="0" lvl="6"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7pPr>
            <a:lvl8pPr marL="3657600" marR="0" lvl="7"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8pPr>
            <a:lvl9pPr marL="4114800" marR="0" lvl="8"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9pPr>
          </a:lstStyle>
          <a:p>
            <a:pPr marL="152400" indent="0">
              <a:buClr>
                <a:schemeClr val="bg1"/>
              </a:buClr>
              <a:buSzPct val="117000"/>
            </a:pPr>
            <a:r>
              <a:rPr lang="en-US" sz="2000" dirty="0">
                <a:solidFill>
                  <a:schemeClr val="bg1"/>
                </a:solidFill>
                <a:latin typeface="Nordique Inline" panose="020B0604020202020204" pitchFamily="2" charset="0"/>
              </a:rPr>
              <a:t>Most similar applications don’t provide the same level of efficiency when it comes to finding exercises best suited for a user.</a:t>
            </a:r>
          </a:p>
        </p:txBody>
      </p:sp>
      <p:sp>
        <p:nvSpPr>
          <p:cNvPr id="12" name="Text Placeholder 2">
            <a:extLst>
              <a:ext uri="{FF2B5EF4-FFF2-40B4-BE49-F238E27FC236}">
                <a16:creationId xmlns:a16="http://schemas.microsoft.com/office/drawing/2014/main" id="{666D6210-8955-4D8F-891A-D65D98C0C4DC}"/>
              </a:ext>
            </a:extLst>
          </p:cNvPr>
          <p:cNvSpPr txBox="1">
            <a:spLocks/>
          </p:cNvSpPr>
          <p:nvPr/>
        </p:nvSpPr>
        <p:spPr>
          <a:xfrm>
            <a:off x="4939647" y="2267725"/>
            <a:ext cx="4204355" cy="2854288"/>
          </a:xfrm>
          <a:prstGeom prst="rect">
            <a:avLst/>
          </a:prstGeom>
          <a:solidFill>
            <a:schemeClr val="tx1">
              <a:alpha val="5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1pPr>
            <a:lvl2pPr marL="914400" marR="0" lvl="1"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2pPr>
            <a:lvl3pPr marL="1371600" marR="0" lvl="2"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3pPr>
            <a:lvl4pPr marL="1828800" marR="0" lvl="3"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4pPr>
            <a:lvl5pPr marL="2286000" marR="0" lvl="4"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5pPr>
            <a:lvl6pPr marL="2743200" marR="0" lvl="5"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6pPr>
            <a:lvl7pPr marL="3200400" marR="0" lvl="6"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7pPr>
            <a:lvl8pPr marL="3657600" marR="0" lvl="7"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8pPr>
            <a:lvl9pPr marL="4114800" marR="0" lvl="8" indent="-330200" algn="l" rtl="0">
              <a:lnSpc>
                <a:spcPct val="100000"/>
              </a:lnSpc>
              <a:spcBef>
                <a:spcPts val="0"/>
              </a:spcBef>
              <a:spcAft>
                <a:spcPts val="0"/>
              </a:spcAft>
              <a:buClr>
                <a:srgbClr val="000000"/>
              </a:buClr>
              <a:buSzPts val="1600"/>
              <a:buFont typeface="Nanum Gothic"/>
              <a:buNone/>
              <a:defRPr sz="1600" b="0" i="0" u="none" strike="noStrike" cap="none">
                <a:solidFill>
                  <a:srgbClr val="000000"/>
                </a:solidFill>
                <a:latin typeface="Nanum Gothic"/>
                <a:ea typeface="Nanum Gothic"/>
                <a:cs typeface="Nanum Gothic"/>
                <a:sym typeface="Nanum Gothic"/>
              </a:defRPr>
            </a:lvl9pPr>
          </a:lstStyle>
          <a:p>
            <a:pPr marL="152400" indent="0">
              <a:buClr>
                <a:schemeClr val="bg1"/>
              </a:buClr>
              <a:buSzPct val="117000"/>
            </a:pPr>
            <a:r>
              <a:rPr lang="en-US" sz="2000" dirty="0">
                <a:solidFill>
                  <a:schemeClr val="bg1"/>
                </a:solidFill>
                <a:latin typeface="Nordique Inline" panose="020B0604020202020204" pitchFamily="2" charset="0"/>
              </a:rPr>
              <a:t>XFit features multiple different options for users to find the right exercise for them to add to their routine.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p:txBody>
          <a:bodyPr/>
          <a:lstStyle/>
          <a:p>
            <a:r>
              <a:rPr lang="en-US" dirty="0"/>
              <a:t>Web Architecture </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4722829"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XFit is a web application using jsp driven web pages to provide front end view functionalities for end users.</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Our architecture is based off of a standard MVC design pattern (Model-View-Controller) where different components will handle different functions of the application.</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Actions done by the user will be processed and handled by the Controller.</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model will act as the backbone of our application defining class properties and methods.</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The database will store all exercise, equipment and user information.</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p:txBody>
      </p:sp>
      <p:pic>
        <p:nvPicPr>
          <p:cNvPr id="1026" name="Picture 2">
            <a:extLst>
              <a:ext uri="{FF2B5EF4-FFF2-40B4-BE49-F238E27FC236}">
                <a16:creationId xmlns:a16="http://schemas.microsoft.com/office/drawing/2014/main" id="{9C92EE6A-D55D-432B-A235-38E08261F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645" y="1913456"/>
            <a:ext cx="3996964" cy="233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563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p:txBody>
          <a:bodyPr/>
          <a:lstStyle/>
          <a:p>
            <a:r>
              <a:rPr lang="en-US" dirty="0"/>
              <a:t>Technologies Used </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4722829"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Java (Implementation Language)</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Servlets/JSP (Web Server API)</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Apache Tomcat (Web Server)</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JPA-Hibernate (Database API)</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PhpMyAdmin (GUI Database Administration)</a:t>
            </a:r>
          </a:p>
          <a:p>
            <a:pPr marL="152400" indent="0">
              <a:buClr>
                <a:schemeClr val="bg1"/>
              </a:buClr>
              <a:buSzPct val="117000"/>
              <a:buNone/>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MariaDB (Database Management System)</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VS Code (IDE)</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Docker (Virtualization component)</a:t>
            </a:r>
          </a:p>
          <a:p>
            <a:pPr marL="495300" indent="-342900">
              <a:buClr>
                <a:schemeClr val="bg1"/>
              </a:buClr>
              <a:buSzPct val="117000"/>
              <a:buFont typeface="Wingdings" panose="05000000000000000000" pitchFamily="2" charset="2"/>
              <a:buChar char="q"/>
            </a:pPr>
            <a:endParaRPr lang="en-US" sz="1400" dirty="0">
              <a:solidFill>
                <a:schemeClr val="bg1"/>
              </a:solidFill>
              <a:latin typeface="Nordique Inline" panose="020B0604020202020204" pitchFamily="2" charset="0"/>
            </a:endParaRPr>
          </a:p>
          <a:p>
            <a:pPr marL="495300" indent="-34290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Git (Repository)</a:t>
            </a:r>
          </a:p>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p:txBody>
      </p:sp>
      <p:pic>
        <p:nvPicPr>
          <p:cNvPr id="1026" name="Picture 2">
            <a:extLst>
              <a:ext uri="{FF2B5EF4-FFF2-40B4-BE49-F238E27FC236}">
                <a16:creationId xmlns:a16="http://schemas.microsoft.com/office/drawing/2014/main" id="{9C92EE6A-D55D-432B-A235-38E08261FA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645" y="1913456"/>
            <a:ext cx="3996964" cy="233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71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434250" y="156133"/>
            <a:ext cx="3451950" cy="312875"/>
          </a:xfrm>
        </p:spPr>
        <p:txBody>
          <a:bodyPr/>
          <a:lstStyle/>
          <a:p>
            <a:r>
              <a:rPr lang="en-US" sz="2000" dirty="0"/>
              <a:t>High Level Flow and product functions</a:t>
            </a:r>
            <a:br>
              <a:rPr lang="en-US" sz="2000" dirty="0"/>
            </a:br>
            <a:endParaRPr lang="en-US" sz="2000" dirty="0"/>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0" y="1017725"/>
            <a:ext cx="4722829" cy="4125775"/>
          </a:xfrm>
          <a:solidFill>
            <a:schemeClr val="tx1">
              <a:alpha val="50000"/>
            </a:schemeClr>
          </a:solidFill>
        </p:spPr>
        <p:txBody>
          <a:bodyPr anchor="t"/>
          <a:lstStyle/>
          <a:p>
            <a:pPr marL="495300" indent="-342900">
              <a:buClr>
                <a:schemeClr val="bg1"/>
              </a:buClr>
              <a:buSzPct val="117000"/>
              <a:buFont typeface="Wingdings" panose="05000000000000000000" pitchFamily="2" charset="2"/>
              <a:buChar char="q"/>
            </a:pPr>
            <a:endParaRPr lang="en-US" sz="1600" dirty="0">
              <a:solidFill>
                <a:schemeClr val="bg1"/>
              </a:solidFill>
              <a:latin typeface="Nordique Inline" panose="020B0604020202020204" pitchFamily="2" charset="0"/>
            </a:endParaRP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 visits web page and registers with a strong password, username and email.</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must confirm their email with a validation code.</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view exercise details by visiting the exercise list page.  Here users can add exercises to their favorites.</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filter exercises by favorites, equipment owned, or by specific muscles.  This can be done in the exercise list or in the plan pages.</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visit the plan pages to add exercises to their routine.</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at some points create custom exercises that only feature a title and description.</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make changes to any equipment they own.</a:t>
            </a:r>
          </a:p>
          <a:p>
            <a:pPr marL="438150" indent="-285750">
              <a:buClr>
                <a:schemeClr val="bg1"/>
              </a:buClr>
              <a:buSzPct val="117000"/>
              <a:buFont typeface="Wingdings" panose="05000000000000000000" pitchFamily="2" charset="2"/>
              <a:buChar char="q"/>
            </a:pPr>
            <a:r>
              <a:rPr lang="en-US" sz="1400" dirty="0">
                <a:solidFill>
                  <a:schemeClr val="bg1"/>
                </a:solidFill>
                <a:latin typeface="Nordique Inline" panose="020B0604020202020204" pitchFamily="2" charset="0"/>
              </a:rPr>
              <a:t>Users can configure their password and username.</a:t>
            </a:r>
          </a:p>
        </p:txBody>
      </p:sp>
      <p:pic>
        <p:nvPicPr>
          <p:cNvPr id="2052" name="Picture 4">
            <a:extLst>
              <a:ext uri="{FF2B5EF4-FFF2-40B4-BE49-F238E27FC236}">
                <a16:creationId xmlns:a16="http://schemas.microsoft.com/office/drawing/2014/main" id="{3F679C19-FF8D-41C2-BA8D-40FCB395C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829" y="-79709"/>
            <a:ext cx="4421171" cy="5975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1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875A-9BFC-46E8-962A-E83FDBF037BC}"/>
              </a:ext>
            </a:extLst>
          </p:cNvPr>
          <p:cNvSpPr>
            <a:spLocks noGrp="1"/>
          </p:cNvSpPr>
          <p:nvPr>
            <p:ph type="title"/>
          </p:nvPr>
        </p:nvSpPr>
        <p:spPr>
          <a:xfrm>
            <a:off x="129450" y="445025"/>
            <a:ext cx="7704000" cy="572700"/>
          </a:xfrm>
        </p:spPr>
        <p:txBody>
          <a:bodyPr/>
          <a:lstStyle/>
          <a:p>
            <a:r>
              <a:rPr lang="en-US" dirty="0"/>
              <a:t>Use Cases</a:t>
            </a:r>
          </a:p>
        </p:txBody>
      </p:sp>
      <p:sp>
        <p:nvSpPr>
          <p:cNvPr id="3" name="Text Placeholder 2">
            <a:extLst>
              <a:ext uri="{FF2B5EF4-FFF2-40B4-BE49-F238E27FC236}">
                <a16:creationId xmlns:a16="http://schemas.microsoft.com/office/drawing/2014/main" id="{F9225B65-6E9A-412D-96A0-2FBCE448A0D6}"/>
              </a:ext>
            </a:extLst>
          </p:cNvPr>
          <p:cNvSpPr>
            <a:spLocks noGrp="1"/>
          </p:cNvSpPr>
          <p:nvPr>
            <p:ph type="body" idx="1"/>
          </p:nvPr>
        </p:nvSpPr>
        <p:spPr>
          <a:xfrm>
            <a:off x="1" y="1017725"/>
            <a:ext cx="4572000" cy="4125775"/>
          </a:xfrm>
          <a:solidFill>
            <a:schemeClr val="tx1">
              <a:alpha val="50000"/>
            </a:schemeClr>
          </a:solidFill>
        </p:spPr>
        <p:txBody>
          <a:bodyPr anchor="t"/>
          <a:lstStyle/>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#1: Logging In</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#2: Registering</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#3: Viewing Exercise List</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#4: Configuring Account</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#5: Plan</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#6: Creating Custom Exercise</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#7: Editing Custom Exercise</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#8: Logging Out</a:t>
            </a:r>
          </a:p>
          <a:p>
            <a:pPr marL="495300" indent="-342900">
              <a:lnSpc>
                <a:spcPct val="150000"/>
              </a:lnSpc>
              <a:buClr>
                <a:schemeClr val="bg1"/>
              </a:buClr>
              <a:buSzPct val="117000"/>
              <a:buFont typeface="Wingdings" panose="05000000000000000000" pitchFamily="2" charset="2"/>
              <a:buChar char="q"/>
            </a:pPr>
            <a:r>
              <a:rPr lang="en-US" sz="1600" dirty="0">
                <a:solidFill>
                  <a:schemeClr val="bg1"/>
                </a:solidFill>
                <a:latin typeface="Nordique Inline" panose="020B0604020202020204" pitchFamily="2" charset="0"/>
              </a:rPr>
              <a:t>Use Case #9: Today’s Workout</a:t>
            </a:r>
          </a:p>
        </p:txBody>
      </p:sp>
      <p:pic>
        <p:nvPicPr>
          <p:cNvPr id="3076" name="Picture 4">
            <a:extLst>
              <a:ext uri="{FF2B5EF4-FFF2-40B4-BE49-F238E27FC236}">
                <a16:creationId xmlns:a16="http://schemas.microsoft.com/office/drawing/2014/main" id="{F9BC139C-826E-4450-A294-D08A68D51B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68126"/>
            <a:ext cx="4572000" cy="52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58601"/>
      </p:ext>
    </p:extLst>
  </p:cSld>
  <p:clrMapOvr>
    <a:masterClrMapping/>
  </p:clrMapOvr>
</p:sld>
</file>

<file path=ppt/theme/theme1.xml><?xml version="1.0" encoding="utf-8"?>
<a:theme xmlns:a="http://schemas.openxmlformats.org/drawingml/2006/main" name="Swooshie Runner App by Slidesgo">
  <a:themeElements>
    <a:clrScheme name="Simple Light">
      <a:dk1>
        <a:srgbClr val="000000"/>
      </a:dk1>
      <a:lt1>
        <a:srgbClr val="FFFFFF"/>
      </a:lt1>
      <a:dk2>
        <a:srgbClr val="BCBFBE"/>
      </a:dk2>
      <a:lt2>
        <a:srgbClr val="FEFF00"/>
      </a:lt2>
      <a:accent1>
        <a:srgbClr val="FEFF73"/>
      </a:accent1>
      <a:accent2>
        <a:srgbClr val="000000"/>
      </a:accent2>
      <a:accent3>
        <a:srgbClr val="FFFFFF"/>
      </a:accent3>
      <a:accent4>
        <a:srgbClr val="BCBFBE"/>
      </a:accent4>
      <a:accent5>
        <a:srgbClr val="FEFF00"/>
      </a:accent5>
      <a:accent6>
        <a:srgbClr val="FEFF7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3448</TotalTime>
  <Words>1332</Words>
  <Application>Microsoft Office PowerPoint</Application>
  <PresentationFormat>On-screen Show (16:9)</PresentationFormat>
  <Paragraphs>157</Paragraphs>
  <Slides>21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Roboto Condensed Light</vt:lpstr>
      <vt:lpstr>Nanum Gothic</vt:lpstr>
      <vt:lpstr>Wingdings</vt:lpstr>
      <vt:lpstr>Poppins ExtraBold</vt:lpstr>
      <vt:lpstr>Poppins Black</vt:lpstr>
      <vt:lpstr>Nordique Inline</vt:lpstr>
      <vt:lpstr>Swooshie Runner App by Slidesgo</vt:lpstr>
      <vt:lpstr>PowerPoint Presentation</vt:lpstr>
      <vt:lpstr>OUR TEAM</vt:lpstr>
      <vt:lpstr>Our Purpose</vt:lpstr>
      <vt:lpstr>Target Audiences</vt:lpstr>
      <vt:lpstr>THEM VS. US</vt:lpstr>
      <vt:lpstr>Web Architecture </vt:lpstr>
      <vt:lpstr>Technologies Used </vt:lpstr>
      <vt:lpstr>High Level Flow and product functions </vt:lpstr>
      <vt:lpstr>Use Cases</vt:lpstr>
      <vt:lpstr>Use Case #3 Example</vt:lpstr>
      <vt:lpstr>Dependencies and Assumptions</vt:lpstr>
      <vt:lpstr>Data Design</vt:lpstr>
      <vt:lpstr>User Table Example</vt:lpstr>
      <vt:lpstr>Architectural Strategies </vt:lpstr>
      <vt:lpstr>Front end Images</vt:lpstr>
      <vt:lpstr>Site Map</vt:lpstr>
      <vt:lpstr>Servlet Processing Example</vt:lpstr>
      <vt:lpstr>Model Design Strategies</vt:lpstr>
      <vt:lpstr>Testing Approach</vt:lpstr>
      <vt:lpstr>Test Case Examples</vt:lpstr>
      <vt:lpstr>Found Defects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XFIT WEB</dc:title>
  <dc:creator>Gustavo Zapata Arenas</dc:creator>
  <cp:lastModifiedBy>Javier Herdocia</cp:lastModifiedBy>
  <cp:revision>5</cp:revision>
  <dcterms:modified xsi:type="dcterms:W3CDTF">2022-04-29T21:52:49Z</dcterms:modified>
</cp:coreProperties>
</file>